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410" r:id="rId2"/>
    <p:sldId id="404" r:id="rId3"/>
    <p:sldId id="411" r:id="rId4"/>
    <p:sldId id="409" r:id="rId5"/>
    <p:sldId id="412" r:id="rId6"/>
  </p:sldIdLst>
  <p:sldSz cx="12192000" cy="6858000"/>
  <p:notesSz cx="6888163" cy="100203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89A096-FCC5-4352-B58D-AECBC3ECC247}" v="1" dt="2026-06-07T08:31:48.2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6163" autoAdjust="0"/>
  </p:normalViewPr>
  <p:slideViewPr>
    <p:cSldViewPr snapToGrid="0">
      <p:cViewPr varScale="1">
        <p:scale>
          <a:sx n="39" d="100"/>
          <a:sy n="39" d="100"/>
        </p:scale>
        <p:origin x="1660" y="36"/>
      </p:cViewPr>
      <p:guideLst/>
    </p:cSldViewPr>
  </p:slideViewPr>
  <p:notesTextViewPr>
    <p:cViewPr>
      <p:scale>
        <a:sx n="1" d="1"/>
        <a:sy n="1" d="1"/>
      </p:scale>
      <p:origin x="0" y="-66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157EBE-4F7D-40A7-9358-384557E48287}"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kumimoji="1" lang="ja-JP" altLang="en-US"/>
        </a:p>
      </dgm:t>
    </dgm:pt>
    <dgm:pt modelId="{F7BFB70F-E78E-4DBB-ADB7-516E4D7015B1}">
      <dgm:prSet phldrT="[テキスト]" custT="1"/>
      <dgm:spPr/>
      <dgm:t>
        <a:bodyPr/>
        <a:lstStyle/>
        <a:p>
          <a:r>
            <a:rPr kumimoji="1" lang="ja-JP" altLang="en-US" sz="2200" dirty="0"/>
            <a:t>①</a:t>
          </a:r>
          <a:endParaRPr kumimoji="1" lang="en-US" altLang="ja-JP" sz="2200" dirty="0"/>
        </a:p>
        <a:p>
          <a:r>
            <a:rPr kumimoji="1" lang="ja-JP" altLang="en-US" sz="2200" dirty="0"/>
            <a:t>健康の</a:t>
          </a:r>
          <a:endParaRPr kumimoji="1" lang="en-US" altLang="ja-JP" sz="2200" dirty="0"/>
        </a:p>
        <a:p>
          <a:r>
            <a:rPr kumimoji="1" lang="ja-JP" altLang="en-US" sz="2200" dirty="0"/>
            <a:t>課題収集</a:t>
          </a:r>
        </a:p>
      </dgm:t>
    </dgm:pt>
    <dgm:pt modelId="{CAFC035D-6D4C-480F-A513-5BEFA6ECB2A6}" type="parTrans" cxnId="{D3476208-F1DC-41D8-B010-19FFD62C9AE6}">
      <dgm:prSet/>
      <dgm:spPr/>
      <dgm:t>
        <a:bodyPr/>
        <a:lstStyle/>
        <a:p>
          <a:endParaRPr kumimoji="1" lang="ja-JP" altLang="en-US"/>
        </a:p>
      </dgm:t>
    </dgm:pt>
    <dgm:pt modelId="{7A5420B6-D060-418D-93DD-BAF49DDE5E00}" type="sibTrans" cxnId="{D3476208-F1DC-41D8-B010-19FFD62C9AE6}">
      <dgm:prSet/>
      <dgm:spPr/>
      <dgm:t>
        <a:bodyPr/>
        <a:lstStyle/>
        <a:p>
          <a:endParaRPr kumimoji="1" lang="ja-JP" altLang="en-US"/>
        </a:p>
      </dgm:t>
    </dgm:pt>
    <dgm:pt modelId="{E18350E2-46BB-402D-B2F5-0B9B75C64C46}">
      <dgm:prSet phldrT="[テキスト]" custT="1"/>
      <dgm:spPr/>
      <dgm:t>
        <a:bodyPr/>
        <a:lstStyle/>
        <a:p>
          <a:r>
            <a:rPr kumimoji="1" lang="ja-JP" altLang="en-US" sz="1900" dirty="0"/>
            <a:t>②</a:t>
          </a:r>
          <a:endParaRPr kumimoji="1" lang="en-US" altLang="ja-JP" sz="2000" dirty="0"/>
        </a:p>
        <a:p>
          <a:r>
            <a:rPr kumimoji="1" lang="ja-JP" altLang="en-US" sz="2200" dirty="0"/>
            <a:t>データ</a:t>
          </a:r>
          <a:endParaRPr kumimoji="1" lang="en-US" altLang="ja-JP" sz="2200" dirty="0"/>
        </a:p>
        <a:p>
          <a:r>
            <a:rPr kumimoji="1" lang="ja-JP" altLang="en-US" sz="2200" dirty="0"/>
            <a:t>の収集</a:t>
          </a:r>
        </a:p>
      </dgm:t>
    </dgm:pt>
    <dgm:pt modelId="{F6AF7340-E86F-479B-9928-F2AAB1D4A683}" type="parTrans" cxnId="{46575385-C576-47C1-BD88-293FA831CB28}">
      <dgm:prSet/>
      <dgm:spPr/>
      <dgm:t>
        <a:bodyPr/>
        <a:lstStyle/>
        <a:p>
          <a:endParaRPr kumimoji="1" lang="ja-JP" altLang="en-US"/>
        </a:p>
      </dgm:t>
    </dgm:pt>
    <dgm:pt modelId="{B519A365-D0CB-4E6C-93ED-8E2217AC40DD}" type="sibTrans" cxnId="{46575385-C576-47C1-BD88-293FA831CB28}">
      <dgm:prSet/>
      <dgm:spPr/>
      <dgm:t>
        <a:bodyPr/>
        <a:lstStyle/>
        <a:p>
          <a:endParaRPr kumimoji="1" lang="ja-JP" altLang="en-US"/>
        </a:p>
      </dgm:t>
    </dgm:pt>
    <dgm:pt modelId="{20EED911-B5A7-492F-9FA9-DD0EEB550A6E}">
      <dgm:prSet phldrT="[テキスト]"/>
      <dgm:spPr/>
      <dgm:t>
        <a:bodyPr/>
        <a:lstStyle/>
        <a:p>
          <a:r>
            <a:rPr kumimoji="1" lang="ja-JP" altLang="en-US" dirty="0"/>
            <a:t>③</a:t>
          </a:r>
          <a:endParaRPr kumimoji="1" lang="en-US" altLang="ja-JP" dirty="0"/>
        </a:p>
        <a:p>
          <a:r>
            <a:rPr kumimoji="1" lang="ja-JP" altLang="en-US" dirty="0"/>
            <a:t>優先順位の決定</a:t>
          </a:r>
          <a:endParaRPr kumimoji="1" lang="en-US" altLang="ja-JP" dirty="0"/>
        </a:p>
      </dgm:t>
    </dgm:pt>
    <dgm:pt modelId="{C584F6F2-79EB-4863-A039-6A53F346F7CD}" type="parTrans" cxnId="{7ED9B1C8-8A00-44D5-BF24-5456973013C7}">
      <dgm:prSet/>
      <dgm:spPr/>
      <dgm:t>
        <a:bodyPr/>
        <a:lstStyle/>
        <a:p>
          <a:endParaRPr kumimoji="1" lang="ja-JP" altLang="en-US"/>
        </a:p>
      </dgm:t>
    </dgm:pt>
    <dgm:pt modelId="{2D81D61E-E98C-49A4-9FD5-88CB7F3313D5}" type="sibTrans" cxnId="{7ED9B1C8-8A00-44D5-BF24-5456973013C7}">
      <dgm:prSet/>
      <dgm:spPr/>
      <dgm:t>
        <a:bodyPr/>
        <a:lstStyle/>
        <a:p>
          <a:endParaRPr kumimoji="1" lang="ja-JP" altLang="en-US"/>
        </a:p>
      </dgm:t>
    </dgm:pt>
    <dgm:pt modelId="{14025156-AE7E-47CA-B146-B18ADB9706FA}">
      <dgm:prSet phldrT="[テキスト]"/>
      <dgm:spPr/>
      <dgm:t>
        <a:bodyPr/>
        <a:lstStyle/>
        <a:p>
          <a:r>
            <a:rPr kumimoji="1" lang="ja-JP" altLang="en-US" dirty="0"/>
            <a:t>④</a:t>
          </a:r>
          <a:endParaRPr kumimoji="1" lang="en-US" altLang="ja-JP" dirty="0"/>
        </a:p>
        <a:p>
          <a:r>
            <a:rPr kumimoji="1" lang="ja-JP" altLang="en-US" dirty="0"/>
            <a:t>評価基準決定</a:t>
          </a:r>
        </a:p>
      </dgm:t>
    </dgm:pt>
    <dgm:pt modelId="{2E2EFBB1-5693-4F4F-A4F6-E80035B4AD28}" type="parTrans" cxnId="{C5DDDFDD-2839-443C-8661-E3026EF29350}">
      <dgm:prSet/>
      <dgm:spPr/>
      <dgm:t>
        <a:bodyPr/>
        <a:lstStyle/>
        <a:p>
          <a:endParaRPr kumimoji="1" lang="ja-JP" altLang="en-US"/>
        </a:p>
      </dgm:t>
    </dgm:pt>
    <dgm:pt modelId="{B1891667-1645-4DF6-A0C8-58323A95036E}" type="sibTrans" cxnId="{C5DDDFDD-2839-443C-8661-E3026EF29350}">
      <dgm:prSet/>
      <dgm:spPr/>
      <dgm:t>
        <a:bodyPr/>
        <a:lstStyle/>
        <a:p>
          <a:endParaRPr kumimoji="1" lang="ja-JP" altLang="en-US"/>
        </a:p>
      </dgm:t>
    </dgm:pt>
    <dgm:pt modelId="{781F27F3-86C0-4288-8BE7-1D7D76692FE6}">
      <dgm:prSet phldrT="[テキスト]"/>
      <dgm:spPr/>
      <dgm:t>
        <a:bodyPr/>
        <a:lstStyle/>
        <a:p>
          <a:r>
            <a:rPr kumimoji="1" lang="ja-JP" altLang="en-US" dirty="0"/>
            <a:t>⑤</a:t>
          </a:r>
          <a:endParaRPr kumimoji="1" lang="en-US" altLang="ja-JP" dirty="0"/>
        </a:p>
        <a:p>
          <a:r>
            <a:rPr kumimoji="1" lang="ja-JP" altLang="en-US" dirty="0"/>
            <a:t>計画立案</a:t>
          </a:r>
        </a:p>
      </dgm:t>
    </dgm:pt>
    <dgm:pt modelId="{BE5CAC94-7E79-4EE3-81AB-10B6E999597A}" type="parTrans" cxnId="{D2890029-099A-45DA-BC73-78CDBF8BAC3F}">
      <dgm:prSet/>
      <dgm:spPr/>
      <dgm:t>
        <a:bodyPr/>
        <a:lstStyle/>
        <a:p>
          <a:endParaRPr kumimoji="1" lang="ja-JP" altLang="en-US"/>
        </a:p>
      </dgm:t>
    </dgm:pt>
    <dgm:pt modelId="{9D7A62BD-3933-4896-B81A-D6BADB95945D}" type="sibTrans" cxnId="{D2890029-099A-45DA-BC73-78CDBF8BAC3F}">
      <dgm:prSet/>
      <dgm:spPr/>
      <dgm:t>
        <a:bodyPr/>
        <a:lstStyle/>
        <a:p>
          <a:endParaRPr kumimoji="1" lang="ja-JP" altLang="en-US"/>
        </a:p>
      </dgm:t>
    </dgm:pt>
    <dgm:pt modelId="{8E4A1FB5-0D1C-4D98-9ED6-8BC1347BEB61}">
      <dgm:prSet phldrT="[テキスト]"/>
      <dgm:spPr/>
      <dgm:t>
        <a:bodyPr/>
        <a:lstStyle/>
        <a:p>
          <a:r>
            <a:rPr kumimoji="1" lang="ja-JP" altLang="en-US" dirty="0"/>
            <a:t>⑥</a:t>
          </a:r>
          <a:endParaRPr kumimoji="1" lang="en-US" altLang="ja-JP" dirty="0"/>
        </a:p>
        <a:p>
          <a:r>
            <a:rPr kumimoji="1" lang="ja-JP" altLang="en-US" dirty="0"/>
            <a:t>実行</a:t>
          </a:r>
        </a:p>
      </dgm:t>
    </dgm:pt>
    <dgm:pt modelId="{C6EC7195-F2B6-4916-8900-7B3828397E7D}" type="parTrans" cxnId="{D7082D6F-0425-4C0C-8502-CF9925799940}">
      <dgm:prSet/>
      <dgm:spPr/>
      <dgm:t>
        <a:bodyPr/>
        <a:lstStyle/>
        <a:p>
          <a:endParaRPr kumimoji="1" lang="ja-JP" altLang="en-US"/>
        </a:p>
      </dgm:t>
    </dgm:pt>
    <dgm:pt modelId="{C03E71FF-64F3-41C2-B184-C7503E143EF6}" type="sibTrans" cxnId="{D7082D6F-0425-4C0C-8502-CF9925799940}">
      <dgm:prSet/>
      <dgm:spPr/>
      <dgm:t>
        <a:bodyPr/>
        <a:lstStyle/>
        <a:p>
          <a:endParaRPr kumimoji="1" lang="ja-JP" altLang="en-US"/>
        </a:p>
      </dgm:t>
    </dgm:pt>
    <dgm:pt modelId="{EE31DD1D-6BAF-4393-A4DE-044BDE91CB9E}">
      <dgm:prSet phldrT="[テキスト]"/>
      <dgm:spPr/>
      <dgm:t>
        <a:bodyPr/>
        <a:lstStyle/>
        <a:p>
          <a:r>
            <a:rPr kumimoji="1" lang="ja-JP" altLang="en-US" dirty="0"/>
            <a:t>⑦</a:t>
          </a:r>
          <a:endParaRPr kumimoji="1" lang="en-US" altLang="ja-JP" dirty="0"/>
        </a:p>
        <a:p>
          <a:r>
            <a:rPr kumimoji="1" lang="ja-JP" altLang="en-US" dirty="0"/>
            <a:t>評価</a:t>
          </a:r>
        </a:p>
      </dgm:t>
    </dgm:pt>
    <dgm:pt modelId="{04F378B7-6036-4F54-BCDC-483636B45EA3}" type="parTrans" cxnId="{318EFDE0-2FEC-4EE1-A6E9-71BBB08DACE3}">
      <dgm:prSet/>
      <dgm:spPr/>
      <dgm:t>
        <a:bodyPr/>
        <a:lstStyle/>
        <a:p>
          <a:endParaRPr kumimoji="1" lang="ja-JP" altLang="en-US"/>
        </a:p>
      </dgm:t>
    </dgm:pt>
    <dgm:pt modelId="{88882378-F169-438D-B1BC-E192FA658BC5}" type="sibTrans" cxnId="{318EFDE0-2FEC-4EE1-A6E9-71BBB08DACE3}">
      <dgm:prSet/>
      <dgm:spPr/>
      <dgm:t>
        <a:bodyPr/>
        <a:lstStyle/>
        <a:p>
          <a:endParaRPr kumimoji="1" lang="ja-JP" altLang="en-US"/>
        </a:p>
      </dgm:t>
    </dgm:pt>
    <dgm:pt modelId="{C080084C-4FA1-47DB-8030-ACCA86DAC23F}" type="pres">
      <dgm:prSet presAssocID="{7E157EBE-4F7D-40A7-9358-384557E48287}" presName="CompostProcess" presStyleCnt="0">
        <dgm:presLayoutVars>
          <dgm:dir/>
          <dgm:resizeHandles val="exact"/>
        </dgm:presLayoutVars>
      </dgm:prSet>
      <dgm:spPr/>
    </dgm:pt>
    <dgm:pt modelId="{9BD195B4-C5DD-4346-AA1A-3A98AC0B37B3}" type="pres">
      <dgm:prSet presAssocID="{7E157EBE-4F7D-40A7-9358-384557E48287}" presName="arrow" presStyleLbl="bgShp" presStyleIdx="0" presStyleCnt="1" custLinFactNeighborX="-9687" custLinFactNeighborY="-5225"/>
      <dgm:spPr/>
    </dgm:pt>
    <dgm:pt modelId="{37D0D524-1243-44B6-BC19-B4118608E26A}" type="pres">
      <dgm:prSet presAssocID="{7E157EBE-4F7D-40A7-9358-384557E48287}" presName="linearProcess" presStyleCnt="0"/>
      <dgm:spPr/>
    </dgm:pt>
    <dgm:pt modelId="{E581728C-9DBD-402A-83DD-689C7E070E6B}" type="pres">
      <dgm:prSet presAssocID="{F7BFB70F-E78E-4DBB-ADB7-516E4D7015B1}" presName="textNode" presStyleLbl="node1" presStyleIdx="0" presStyleCnt="7">
        <dgm:presLayoutVars>
          <dgm:bulletEnabled val="1"/>
        </dgm:presLayoutVars>
      </dgm:prSet>
      <dgm:spPr/>
    </dgm:pt>
    <dgm:pt modelId="{7056EDE4-6B37-428C-A23A-266F04382C5D}" type="pres">
      <dgm:prSet presAssocID="{7A5420B6-D060-418D-93DD-BAF49DDE5E00}" presName="sibTrans" presStyleCnt="0"/>
      <dgm:spPr/>
    </dgm:pt>
    <dgm:pt modelId="{519A2707-43EA-4630-B3EA-D41833B427AA}" type="pres">
      <dgm:prSet presAssocID="{E18350E2-46BB-402D-B2F5-0B9B75C64C46}" presName="textNode" presStyleLbl="node1" presStyleIdx="1" presStyleCnt="7">
        <dgm:presLayoutVars>
          <dgm:bulletEnabled val="1"/>
        </dgm:presLayoutVars>
      </dgm:prSet>
      <dgm:spPr/>
    </dgm:pt>
    <dgm:pt modelId="{B66CC1B2-9072-468A-8A64-435B558A50F0}" type="pres">
      <dgm:prSet presAssocID="{B519A365-D0CB-4E6C-93ED-8E2217AC40DD}" presName="sibTrans" presStyleCnt="0"/>
      <dgm:spPr/>
    </dgm:pt>
    <dgm:pt modelId="{6B7FE618-1319-407E-BDB5-6C9F7CB1041E}" type="pres">
      <dgm:prSet presAssocID="{20EED911-B5A7-492F-9FA9-DD0EEB550A6E}" presName="textNode" presStyleLbl="node1" presStyleIdx="2" presStyleCnt="7">
        <dgm:presLayoutVars>
          <dgm:bulletEnabled val="1"/>
        </dgm:presLayoutVars>
      </dgm:prSet>
      <dgm:spPr/>
    </dgm:pt>
    <dgm:pt modelId="{D9B35956-FA7F-458A-8921-6F49DA0B57C1}" type="pres">
      <dgm:prSet presAssocID="{2D81D61E-E98C-49A4-9FD5-88CB7F3313D5}" presName="sibTrans" presStyleCnt="0"/>
      <dgm:spPr/>
    </dgm:pt>
    <dgm:pt modelId="{4A145090-4950-40DD-A985-EAB3DAAA3527}" type="pres">
      <dgm:prSet presAssocID="{14025156-AE7E-47CA-B146-B18ADB9706FA}" presName="textNode" presStyleLbl="node1" presStyleIdx="3" presStyleCnt="7">
        <dgm:presLayoutVars>
          <dgm:bulletEnabled val="1"/>
        </dgm:presLayoutVars>
      </dgm:prSet>
      <dgm:spPr/>
    </dgm:pt>
    <dgm:pt modelId="{247395E0-BFE9-46EC-A6AC-D5828832E5E1}" type="pres">
      <dgm:prSet presAssocID="{B1891667-1645-4DF6-A0C8-58323A95036E}" presName="sibTrans" presStyleCnt="0"/>
      <dgm:spPr/>
    </dgm:pt>
    <dgm:pt modelId="{E0B8DE2F-14D2-4F51-AE80-A400E74CE603}" type="pres">
      <dgm:prSet presAssocID="{781F27F3-86C0-4288-8BE7-1D7D76692FE6}" presName="textNode" presStyleLbl="node1" presStyleIdx="4" presStyleCnt="7">
        <dgm:presLayoutVars>
          <dgm:bulletEnabled val="1"/>
        </dgm:presLayoutVars>
      </dgm:prSet>
      <dgm:spPr/>
    </dgm:pt>
    <dgm:pt modelId="{90AF0657-3194-4F06-8B17-5086E1454028}" type="pres">
      <dgm:prSet presAssocID="{9D7A62BD-3933-4896-B81A-D6BADB95945D}" presName="sibTrans" presStyleCnt="0"/>
      <dgm:spPr/>
    </dgm:pt>
    <dgm:pt modelId="{7767A4E5-CDA0-4611-A99C-D7B1059053A8}" type="pres">
      <dgm:prSet presAssocID="{8E4A1FB5-0D1C-4D98-9ED6-8BC1347BEB61}" presName="textNode" presStyleLbl="node1" presStyleIdx="5" presStyleCnt="7">
        <dgm:presLayoutVars>
          <dgm:bulletEnabled val="1"/>
        </dgm:presLayoutVars>
      </dgm:prSet>
      <dgm:spPr/>
    </dgm:pt>
    <dgm:pt modelId="{5D262658-391E-4ABF-A442-3188E4F79B32}" type="pres">
      <dgm:prSet presAssocID="{C03E71FF-64F3-41C2-B184-C7503E143EF6}" presName="sibTrans" presStyleCnt="0"/>
      <dgm:spPr/>
    </dgm:pt>
    <dgm:pt modelId="{53B623D5-91A1-4354-B133-851886741E9E}" type="pres">
      <dgm:prSet presAssocID="{EE31DD1D-6BAF-4393-A4DE-044BDE91CB9E}" presName="textNode" presStyleLbl="node1" presStyleIdx="6" presStyleCnt="7">
        <dgm:presLayoutVars>
          <dgm:bulletEnabled val="1"/>
        </dgm:presLayoutVars>
      </dgm:prSet>
      <dgm:spPr/>
    </dgm:pt>
  </dgm:ptLst>
  <dgm:cxnLst>
    <dgm:cxn modelId="{BA84C806-5E1F-4451-9007-467E5E6BADFC}" type="presOf" srcId="{7E157EBE-4F7D-40A7-9358-384557E48287}" destId="{C080084C-4FA1-47DB-8030-ACCA86DAC23F}" srcOrd="0" destOrd="0" presId="urn:microsoft.com/office/officeart/2005/8/layout/hProcess9"/>
    <dgm:cxn modelId="{D3476208-F1DC-41D8-B010-19FFD62C9AE6}" srcId="{7E157EBE-4F7D-40A7-9358-384557E48287}" destId="{F7BFB70F-E78E-4DBB-ADB7-516E4D7015B1}" srcOrd="0" destOrd="0" parTransId="{CAFC035D-6D4C-480F-A513-5BEFA6ECB2A6}" sibTransId="{7A5420B6-D060-418D-93DD-BAF49DDE5E00}"/>
    <dgm:cxn modelId="{01391710-A2D1-4541-B4DE-630DD31F3F4F}" type="presOf" srcId="{EE31DD1D-6BAF-4393-A4DE-044BDE91CB9E}" destId="{53B623D5-91A1-4354-B133-851886741E9E}" srcOrd="0" destOrd="0" presId="urn:microsoft.com/office/officeart/2005/8/layout/hProcess9"/>
    <dgm:cxn modelId="{95C05A23-8D9F-452A-97EF-E40E93DC4F75}" type="presOf" srcId="{781F27F3-86C0-4288-8BE7-1D7D76692FE6}" destId="{E0B8DE2F-14D2-4F51-AE80-A400E74CE603}" srcOrd="0" destOrd="0" presId="urn:microsoft.com/office/officeart/2005/8/layout/hProcess9"/>
    <dgm:cxn modelId="{D2890029-099A-45DA-BC73-78CDBF8BAC3F}" srcId="{7E157EBE-4F7D-40A7-9358-384557E48287}" destId="{781F27F3-86C0-4288-8BE7-1D7D76692FE6}" srcOrd="4" destOrd="0" parTransId="{BE5CAC94-7E79-4EE3-81AB-10B6E999597A}" sibTransId="{9D7A62BD-3933-4896-B81A-D6BADB95945D}"/>
    <dgm:cxn modelId="{3628AA69-189D-4414-AC63-793D667BA0B7}" type="presOf" srcId="{E18350E2-46BB-402D-B2F5-0B9B75C64C46}" destId="{519A2707-43EA-4630-B3EA-D41833B427AA}" srcOrd="0" destOrd="0" presId="urn:microsoft.com/office/officeart/2005/8/layout/hProcess9"/>
    <dgm:cxn modelId="{D7082D6F-0425-4C0C-8502-CF9925799940}" srcId="{7E157EBE-4F7D-40A7-9358-384557E48287}" destId="{8E4A1FB5-0D1C-4D98-9ED6-8BC1347BEB61}" srcOrd="5" destOrd="0" parTransId="{C6EC7195-F2B6-4916-8900-7B3828397E7D}" sibTransId="{C03E71FF-64F3-41C2-B184-C7503E143EF6}"/>
    <dgm:cxn modelId="{46575385-C576-47C1-BD88-293FA831CB28}" srcId="{7E157EBE-4F7D-40A7-9358-384557E48287}" destId="{E18350E2-46BB-402D-B2F5-0B9B75C64C46}" srcOrd="1" destOrd="0" parTransId="{F6AF7340-E86F-479B-9928-F2AAB1D4A683}" sibTransId="{B519A365-D0CB-4E6C-93ED-8E2217AC40DD}"/>
    <dgm:cxn modelId="{A7D7DE89-83F6-4A52-8E86-580BBF639E29}" type="presOf" srcId="{F7BFB70F-E78E-4DBB-ADB7-516E4D7015B1}" destId="{E581728C-9DBD-402A-83DD-689C7E070E6B}" srcOrd="0" destOrd="0" presId="urn:microsoft.com/office/officeart/2005/8/layout/hProcess9"/>
    <dgm:cxn modelId="{E283E2A8-5626-45C8-9A62-68BE6A3EADDF}" type="presOf" srcId="{14025156-AE7E-47CA-B146-B18ADB9706FA}" destId="{4A145090-4950-40DD-A985-EAB3DAAA3527}" srcOrd="0" destOrd="0" presId="urn:microsoft.com/office/officeart/2005/8/layout/hProcess9"/>
    <dgm:cxn modelId="{8B243EAC-BD9A-4DDF-8D5D-89FB1C77D1D9}" type="presOf" srcId="{8E4A1FB5-0D1C-4D98-9ED6-8BC1347BEB61}" destId="{7767A4E5-CDA0-4611-A99C-D7B1059053A8}" srcOrd="0" destOrd="0" presId="urn:microsoft.com/office/officeart/2005/8/layout/hProcess9"/>
    <dgm:cxn modelId="{7ED9B1C8-8A00-44D5-BF24-5456973013C7}" srcId="{7E157EBE-4F7D-40A7-9358-384557E48287}" destId="{20EED911-B5A7-492F-9FA9-DD0EEB550A6E}" srcOrd="2" destOrd="0" parTransId="{C584F6F2-79EB-4863-A039-6A53F346F7CD}" sibTransId="{2D81D61E-E98C-49A4-9FD5-88CB7F3313D5}"/>
    <dgm:cxn modelId="{C5DDDFDD-2839-443C-8661-E3026EF29350}" srcId="{7E157EBE-4F7D-40A7-9358-384557E48287}" destId="{14025156-AE7E-47CA-B146-B18ADB9706FA}" srcOrd="3" destOrd="0" parTransId="{2E2EFBB1-5693-4F4F-A4F6-E80035B4AD28}" sibTransId="{B1891667-1645-4DF6-A0C8-58323A95036E}"/>
    <dgm:cxn modelId="{318EFDE0-2FEC-4EE1-A6E9-71BBB08DACE3}" srcId="{7E157EBE-4F7D-40A7-9358-384557E48287}" destId="{EE31DD1D-6BAF-4393-A4DE-044BDE91CB9E}" srcOrd="6" destOrd="0" parTransId="{04F378B7-6036-4F54-BCDC-483636B45EA3}" sibTransId="{88882378-F169-438D-B1BC-E192FA658BC5}"/>
    <dgm:cxn modelId="{D4E802E1-F7D1-4A71-9D68-578AC9549108}" type="presOf" srcId="{20EED911-B5A7-492F-9FA9-DD0EEB550A6E}" destId="{6B7FE618-1319-407E-BDB5-6C9F7CB1041E}" srcOrd="0" destOrd="0" presId="urn:microsoft.com/office/officeart/2005/8/layout/hProcess9"/>
    <dgm:cxn modelId="{A3B710DF-E58F-47E2-BA15-C0159FC36678}" type="presParOf" srcId="{C080084C-4FA1-47DB-8030-ACCA86DAC23F}" destId="{9BD195B4-C5DD-4346-AA1A-3A98AC0B37B3}" srcOrd="0" destOrd="0" presId="urn:microsoft.com/office/officeart/2005/8/layout/hProcess9"/>
    <dgm:cxn modelId="{952520B2-35D5-4106-9A34-8D9E820656B3}" type="presParOf" srcId="{C080084C-4FA1-47DB-8030-ACCA86DAC23F}" destId="{37D0D524-1243-44B6-BC19-B4118608E26A}" srcOrd="1" destOrd="0" presId="urn:microsoft.com/office/officeart/2005/8/layout/hProcess9"/>
    <dgm:cxn modelId="{D18AAD7F-17F7-43BE-87C5-C10A6FCEA8FC}" type="presParOf" srcId="{37D0D524-1243-44B6-BC19-B4118608E26A}" destId="{E581728C-9DBD-402A-83DD-689C7E070E6B}" srcOrd="0" destOrd="0" presId="urn:microsoft.com/office/officeart/2005/8/layout/hProcess9"/>
    <dgm:cxn modelId="{BD4C1CE1-B36C-416E-A126-6601C5A7099F}" type="presParOf" srcId="{37D0D524-1243-44B6-BC19-B4118608E26A}" destId="{7056EDE4-6B37-428C-A23A-266F04382C5D}" srcOrd="1" destOrd="0" presId="urn:microsoft.com/office/officeart/2005/8/layout/hProcess9"/>
    <dgm:cxn modelId="{5A09BDD6-3168-47AB-BD53-A80C715BDED6}" type="presParOf" srcId="{37D0D524-1243-44B6-BC19-B4118608E26A}" destId="{519A2707-43EA-4630-B3EA-D41833B427AA}" srcOrd="2" destOrd="0" presId="urn:microsoft.com/office/officeart/2005/8/layout/hProcess9"/>
    <dgm:cxn modelId="{123457C7-7502-40C1-A08E-8A37A9016775}" type="presParOf" srcId="{37D0D524-1243-44B6-BC19-B4118608E26A}" destId="{B66CC1B2-9072-468A-8A64-435B558A50F0}" srcOrd="3" destOrd="0" presId="urn:microsoft.com/office/officeart/2005/8/layout/hProcess9"/>
    <dgm:cxn modelId="{F353CC21-516B-4519-A6B7-91B7E5B25603}" type="presParOf" srcId="{37D0D524-1243-44B6-BC19-B4118608E26A}" destId="{6B7FE618-1319-407E-BDB5-6C9F7CB1041E}" srcOrd="4" destOrd="0" presId="urn:microsoft.com/office/officeart/2005/8/layout/hProcess9"/>
    <dgm:cxn modelId="{38745A1B-314D-4E37-AE52-EE0089357871}" type="presParOf" srcId="{37D0D524-1243-44B6-BC19-B4118608E26A}" destId="{D9B35956-FA7F-458A-8921-6F49DA0B57C1}" srcOrd="5" destOrd="0" presId="urn:microsoft.com/office/officeart/2005/8/layout/hProcess9"/>
    <dgm:cxn modelId="{DD198403-36DB-4F89-BF37-77F6FA5ADCF6}" type="presParOf" srcId="{37D0D524-1243-44B6-BC19-B4118608E26A}" destId="{4A145090-4950-40DD-A985-EAB3DAAA3527}" srcOrd="6" destOrd="0" presId="urn:microsoft.com/office/officeart/2005/8/layout/hProcess9"/>
    <dgm:cxn modelId="{9A81C094-C7A7-4884-9E59-4B6B07E2D2BB}" type="presParOf" srcId="{37D0D524-1243-44B6-BC19-B4118608E26A}" destId="{247395E0-BFE9-46EC-A6AC-D5828832E5E1}" srcOrd="7" destOrd="0" presId="urn:microsoft.com/office/officeart/2005/8/layout/hProcess9"/>
    <dgm:cxn modelId="{948FA64A-6449-426F-81C2-7113AF5930D2}" type="presParOf" srcId="{37D0D524-1243-44B6-BC19-B4118608E26A}" destId="{E0B8DE2F-14D2-4F51-AE80-A400E74CE603}" srcOrd="8" destOrd="0" presId="urn:microsoft.com/office/officeart/2005/8/layout/hProcess9"/>
    <dgm:cxn modelId="{79F4ACBB-897D-40DA-82F7-80C00973DCD4}" type="presParOf" srcId="{37D0D524-1243-44B6-BC19-B4118608E26A}" destId="{90AF0657-3194-4F06-8B17-5086E1454028}" srcOrd="9" destOrd="0" presId="urn:microsoft.com/office/officeart/2005/8/layout/hProcess9"/>
    <dgm:cxn modelId="{AC8554A9-1BFE-42F5-865F-014271A6422A}" type="presParOf" srcId="{37D0D524-1243-44B6-BC19-B4118608E26A}" destId="{7767A4E5-CDA0-4611-A99C-D7B1059053A8}" srcOrd="10" destOrd="0" presId="urn:microsoft.com/office/officeart/2005/8/layout/hProcess9"/>
    <dgm:cxn modelId="{65961FC7-7D1A-4F3E-AA8F-DDB8E3D8D0C4}" type="presParOf" srcId="{37D0D524-1243-44B6-BC19-B4118608E26A}" destId="{5D262658-391E-4ABF-A442-3188E4F79B32}" srcOrd="11" destOrd="0" presId="urn:microsoft.com/office/officeart/2005/8/layout/hProcess9"/>
    <dgm:cxn modelId="{0196CDF2-6F2B-4E44-BDD3-211EDE44EC21}" type="presParOf" srcId="{37D0D524-1243-44B6-BC19-B4118608E26A}" destId="{53B623D5-91A1-4354-B133-851886741E9E}"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157EBE-4F7D-40A7-9358-384557E48287}"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kumimoji="1" lang="ja-JP" altLang="en-US"/>
        </a:p>
      </dgm:t>
    </dgm:pt>
    <dgm:pt modelId="{F7BFB70F-E78E-4DBB-ADB7-516E4D7015B1}">
      <dgm:prSet phldrT="[テキスト]" custT="1"/>
      <dgm:spPr/>
      <dgm:t>
        <a:bodyPr/>
        <a:lstStyle/>
        <a:p>
          <a:r>
            <a:rPr kumimoji="1" lang="ja-JP" altLang="en-US" sz="2200" dirty="0"/>
            <a:t>①</a:t>
          </a:r>
          <a:endParaRPr kumimoji="1" lang="en-US" altLang="ja-JP" sz="2200" dirty="0"/>
        </a:p>
        <a:p>
          <a:r>
            <a:rPr kumimoji="1" lang="ja-JP" altLang="en-US" sz="2200" dirty="0"/>
            <a:t>健康の</a:t>
          </a:r>
          <a:endParaRPr kumimoji="1" lang="en-US" altLang="ja-JP" sz="2200" dirty="0"/>
        </a:p>
        <a:p>
          <a:r>
            <a:rPr kumimoji="1" lang="ja-JP" altLang="en-US" sz="2200" dirty="0"/>
            <a:t>課題収集</a:t>
          </a:r>
        </a:p>
      </dgm:t>
    </dgm:pt>
    <dgm:pt modelId="{CAFC035D-6D4C-480F-A513-5BEFA6ECB2A6}" type="parTrans" cxnId="{D3476208-F1DC-41D8-B010-19FFD62C9AE6}">
      <dgm:prSet/>
      <dgm:spPr/>
      <dgm:t>
        <a:bodyPr/>
        <a:lstStyle/>
        <a:p>
          <a:endParaRPr kumimoji="1" lang="ja-JP" altLang="en-US"/>
        </a:p>
      </dgm:t>
    </dgm:pt>
    <dgm:pt modelId="{7A5420B6-D060-418D-93DD-BAF49DDE5E00}" type="sibTrans" cxnId="{D3476208-F1DC-41D8-B010-19FFD62C9AE6}">
      <dgm:prSet/>
      <dgm:spPr/>
      <dgm:t>
        <a:bodyPr/>
        <a:lstStyle/>
        <a:p>
          <a:endParaRPr kumimoji="1" lang="ja-JP" altLang="en-US"/>
        </a:p>
      </dgm:t>
    </dgm:pt>
    <dgm:pt modelId="{E18350E2-46BB-402D-B2F5-0B9B75C64C46}">
      <dgm:prSet phldrT="[テキスト]" custT="1"/>
      <dgm:spPr/>
      <dgm:t>
        <a:bodyPr/>
        <a:lstStyle/>
        <a:p>
          <a:r>
            <a:rPr kumimoji="1" lang="ja-JP" altLang="en-US" sz="1900" dirty="0"/>
            <a:t>②</a:t>
          </a:r>
          <a:endParaRPr kumimoji="1" lang="en-US" altLang="ja-JP" sz="2000" dirty="0"/>
        </a:p>
        <a:p>
          <a:r>
            <a:rPr kumimoji="1" lang="ja-JP" altLang="en-US" sz="2200" dirty="0"/>
            <a:t>データ</a:t>
          </a:r>
          <a:endParaRPr kumimoji="1" lang="en-US" altLang="ja-JP" sz="2200" dirty="0"/>
        </a:p>
        <a:p>
          <a:r>
            <a:rPr kumimoji="1" lang="ja-JP" altLang="en-US" sz="2200" dirty="0"/>
            <a:t>の収集</a:t>
          </a:r>
        </a:p>
      </dgm:t>
    </dgm:pt>
    <dgm:pt modelId="{F6AF7340-E86F-479B-9928-F2AAB1D4A683}" type="parTrans" cxnId="{46575385-C576-47C1-BD88-293FA831CB28}">
      <dgm:prSet/>
      <dgm:spPr/>
      <dgm:t>
        <a:bodyPr/>
        <a:lstStyle/>
        <a:p>
          <a:endParaRPr kumimoji="1" lang="ja-JP" altLang="en-US"/>
        </a:p>
      </dgm:t>
    </dgm:pt>
    <dgm:pt modelId="{B519A365-D0CB-4E6C-93ED-8E2217AC40DD}" type="sibTrans" cxnId="{46575385-C576-47C1-BD88-293FA831CB28}">
      <dgm:prSet/>
      <dgm:spPr/>
      <dgm:t>
        <a:bodyPr/>
        <a:lstStyle/>
        <a:p>
          <a:endParaRPr kumimoji="1" lang="ja-JP" altLang="en-US"/>
        </a:p>
      </dgm:t>
    </dgm:pt>
    <dgm:pt modelId="{20EED911-B5A7-492F-9FA9-DD0EEB550A6E}">
      <dgm:prSet phldrT="[テキスト]"/>
      <dgm:spPr/>
      <dgm:t>
        <a:bodyPr/>
        <a:lstStyle/>
        <a:p>
          <a:r>
            <a:rPr kumimoji="1" lang="ja-JP" altLang="en-US" dirty="0"/>
            <a:t>③</a:t>
          </a:r>
          <a:endParaRPr kumimoji="1" lang="en-US" altLang="ja-JP" dirty="0"/>
        </a:p>
        <a:p>
          <a:r>
            <a:rPr kumimoji="1" lang="ja-JP" altLang="en-US" dirty="0"/>
            <a:t>優先順位の決定</a:t>
          </a:r>
          <a:endParaRPr kumimoji="1" lang="en-US" altLang="ja-JP" dirty="0"/>
        </a:p>
      </dgm:t>
    </dgm:pt>
    <dgm:pt modelId="{C584F6F2-79EB-4863-A039-6A53F346F7CD}" type="parTrans" cxnId="{7ED9B1C8-8A00-44D5-BF24-5456973013C7}">
      <dgm:prSet/>
      <dgm:spPr/>
      <dgm:t>
        <a:bodyPr/>
        <a:lstStyle/>
        <a:p>
          <a:endParaRPr kumimoji="1" lang="ja-JP" altLang="en-US"/>
        </a:p>
      </dgm:t>
    </dgm:pt>
    <dgm:pt modelId="{2D81D61E-E98C-49A4-9FD5-88CB7F3313D5}" type="sibTrans" cxnId="{7ED9B1C8-8A00-44D5-BF24-5456973013C7}">
      <dgm:prSet/>
      <dgm:spPr/>
      <dgm:t>
        <a:bodyPr/>
        <a:lstStyle/>
        <a:p>
          <a:endParaRPr kumimoji="1" lang="ja-JP" altLang="en-US"/>
        </a:p>
      </dgm:t>
    </dgm:pt>
    <dgm:pt modelId="{14025156-AE7E-47CA-B146-B18ADB9706FA}">
      <dgm:prSet phldrT="[テキスト]"/>
      <dgm:spPr/>
      <dgm:t>
        <a:bodyPr/>
        <a:lstStyle/>
        <a:p>
          <a:r>
            <a:rPr kumimoji="1" lang="ja-JP" altLang="en-US" dirty="0"/>
            <a:t>④</a:t>
          </a:r>
          <a:endParaRPr kumimoji="1" lang="en-US" altLang="ja-JP" dirty="0"/>
        </a:p>
        <a:p>
          <a:r>
            <a:rPr kumimoji="1" lang="ja-JP" altLang="en-US" dirty="0"/>
            <a:t>評価基準決定</a:t>
          </a:r>
        </a:p>
      </dgm:t>
    </dgm:pt>
    <dgm:pt modelId="{2E2EFBB1-5693-4F4F-A4F6-E80035B4AD28}" type="parTrans" cxnId="{C5DDDFDD-2839-443C-8661-E3026EF29350}">
      <dgm:prSet/>
      <dgm:spPr/>
      <dgm:t>
        <a:bodyPr/>
        <a:lstStyle/>
        <a:p>
          <a:endParaRPr kumimoji="1" lang="ja-JP" altLang="en-US"/>
        </a:p>
      </dgm:t>
    </dgm:pt>
    <dgm:pt modelId="{B1891667-1645-4DF6-A0C8-58323A95036E}" type="sibTrans" cxnId="{C5DDDFDD-2839-443C-8661-E3026EF29350}">
      <dgm:prSet/>
      <dgm:spPr/>
      <dgm:t>
        <a:bodyPr/>
        <a:lstStyle/>
        <a:p>
          <a:endParaRPr kumimoji="1" lang="ja-JP" altLang="en-US"/>
        </a:p>
      </dgm:t>
    </dgm:pt>
    <dgm:pt modelId="{781F27F3-86C0-4288-8BE7-1D7D76692FE6}">
      <dgm:prSet phldrT="[テキスト]"/>
      <dgm:spPr/>
      <dgm:t>
        <a:bodyPr/>
        <a:lstStyle/>
        <a:p>
          <a:r>
            <a:rPr kumimoji="1" lang="ja-JP" altLang="en-US" dirty="0"/>
            <a:t>⑤</a:t>
          </a:r>
          <a:endParaRPr kumimoji="1" lang="en-US" altLang="ja-JP" dirty="0"/>
        </a:p>
        <a:p>
          <a:r>
            <a:rPr kumimoji="1" lang="ja-JP" altLang="en-US" dirty="0"/>
            <a:t>計画立案</a:t>
          </a:r>
        </a:p>
      </dgm:t>
    </dgm:pt>
    <dgm:pt modelId="{BE5CAC94-7E79-4EE3-81AB-10B6E999597A}" type="parTrans" cxnId="{D2890029-099A-45DA-BC73-78CDBF8BAC3F}">
      <dgm:prSet/>
      <dgm:spPr/>
      <dgm:t>
        <a:bodyPr/>
        <a:lstStyle/>
        <a:p>
          <a:endParaRPr kumimoji="1" lang="ja-JP" altLang="en-US"/>
        </a:p>
      </dgm:t>
    </dgm:pt>
    <dgm:pt modelId="{9D7A62BD-3933-4896-B81A-D6BADB95945D}" type="sibTrans" cxnId="{D2890029-099A-45DA-BC73-78CDBF8BAC3F}">
      <dgm:prSet/>
      <dgm:spPr/>
      <dgm:t>
        <a:bodyPr/>
        <a:lstStyle/>
        <a:p>
          <a:endParaRPr kumimoji="1" lang="ja-JP" altLang="en-US"/>
        </a:p>
      </dgm:t>
    </dgm:pt>
    <dgm:pt modelId="{8E4A1FB5-0D1C-4D98-9ED6-8BC1347BEB61}">
      <dgm:prSet phldrT="[テキスト]"/>
      <dgm:spPr/>
      <dgm:t>
        <a:bodyPr/>
        <a:lstStyle/>
        <a:p>
          <a:r>
            <a:rPr kumimoji="1" lang="ja-JP" altLang="en-US" dirty="0"/>
            <a:t>⑥</a:t>
          </a:r>
          <a:endParaRPr kumimoji="1" lang="en-US" altLang="ja-JP" dirty="0"/>
        </a:p>
        <a:p>
          <a:r>
            <a:rPr kumimoji="1" lang="ja-JP" altLang="en-US" dirty="0"/>
            <a:t>実行</a:t>
          </a:r>
        </a:p>
      </dgm:t>
    </dgm:pt>
    <dgm:pt modelId="{C6EC7195-F2B6-4916-8900-7B3828397E7D}" type="parTrans" cxnId="{D7082D6F-0425-4C0C-8502-CF9925799940}">
      <dgm:prSet/>
      <dgm:spPr/>
      <dgm:t>
        <a:bodyPr/>
        <a:lstStyle/>
        <a:p>
          <a:endParaRPr kumimoji="1" lang="ja-JP" altLang="en-US"/>
        </a:p>
      </dgm:t>
    </dgm:pt>
    <dgm:pt modelId="{C03E71FF-64F3-41C2-B184-C7503E143EF6}" type="sibTrans" cxnId="{D7082D6F-0425-4C0C-8502-CF9925799940}">
      <dgm:prSet/>
      <dgm:spPr/>
      <dgm:t>
        <a:bodyPr/>
        <a:lstStyle/>
        <a:p>
          <a:endParaRPr kumimoji="1" lang="ja-JP" altLang="en-US"/>
        </a:p>
      </dgm:t>
    </dgm:pt>
    <dgm:pt modelId="{EE31DD1D-6BAF-4393-A4DE-044BDE91CB9E}">
      <dgm:prSet phldrT="[テキスト]"/>
      <dgm:spPr/>
      <dgm:t>
        <a:bodyPr/>
        <a:lstStyle/>
        <a:p>
          <a:r>
            <a:rPr kumimoji="1" lang="ja-JP" altLang="en-US" dirty="0"/>
            <a:t>⑦</a:t>
          </a:r>
          <a:endParaRPr kumimoji="1" lang="en-US" altLang="ja-JP" dirty="0"/>
        </a:p>
        <a:p>
          <a:r>
            <a:rPr kumimoji="1" lang="ja-JP" altLang="en-US" dirty="0"/>
            <a:t>評価</a:t>
          </a:r>
        </a:p>
      </dgm:t>
    </dgm:pt>
    <dgm:pt modelId="{04F378B7-6036-4F54-BCDC-483636B45EA3}" type="parTrans" cxnId="{318EFDE0-2FEC-4EE1-A6E9-71BBB08DACE3}">
      <dgm:prSet/>
      <dgm:spPr/>
      <dgm:t>
        <a:bodyPr/>
        <a:lstStyle/>
        <a:p>
          <a:endParaRPr kumimoji="1" lang="ja-JP" altLang="en-US"/>
        </a:p>
      </dgm:t>
    </dgm:pt>
    <dgm:pt modelId="{88882378-F169-438D-B1BC-E192FA658BC5}" type="sibTrans" cxnId="{318EFDE0-2FEC-4EE1-A6E9-71BBB08DACE3}">
      <dgm:prSet/>
      <dgm:spPr/>
      <dgm:t>
        <a:bodyPr/>
        <a:lstStyle/>
        <a:p>
          <a:endParaRPr kumimoji="1" lang="ja-JP" altLang="en-US"/>
        </a:p>
      </dgm:t>
    </dgm:pt>
    <dgm:pt modelId="{C080084C-4FA1-47DB-8030-ACCA86DAC23F}" type="pres">
      <dgm:prSet presAssocID="{7E157EBE-4F7D-40A7-9358-384557E48287}" presName="CompostProcess" presStyleCnt="0">
        <dgm:presLayoutVars>
          <dgm:dir/>
          <dgm:resizeHandles val="exact"/>
        </dgm:presLayoutVars>
      </dgm:prSet>
      <dgm:spPr/>
    </dgm:pt>
    <dgm:pt modelId="{9BD195B4-C5DD-4346-AA1A-3A98AC0B37B3}" type="pres">
      <dgm:prSet presAssocID="{7E157EBE-4F7D-40A7-9358-384557E48287}" presName="arrow" presStyleLbl="bgShp" presStyleIdx="0" presStyleCnt="1" custLinFactNeighborX="-9687" custLinFactNeighborY="-5225"/>
      <dgm:spPr/>
    </dgm:pt>
    <dgm:pt modelId="{37D0D524-1243-44B6-BC19-B4118608E26A}" type="pres">
      <dgm:prSet presAssocID="{7E157EBE-4F7D-40A7-9358-384557E48287}" presName="linearProcess" presStyleCnt="0"/>
      <dgm:spPr/>
    </dgm:pt>
    <dgm:pt modelId="{E581728C-9DBD-402A-83DD-689C7E070E6B}" type="pres">
      <dgm:prSet presAssocID="{F7BFB70F-E78E-4DBB-ADB7-516E4D7015B1}" presName="textNode" presStyleLbl="node1" presStyleIdx="0" presStyleCnt="7">
        <dgm:presLayoutVars>
          <dgm:bulletEnabled val="1"/>
        </dgm:presLayoutVars>
      </dgm:prSet>
      <dgm:spPr/>
    </dgm:pt>
    <dgm:pt modelId="{7056EDE4-6B37-428C-A23A-266F04382C5D}" type="pres">
      <dgm:prSet presAssocID="{7A5420B6-D060-418D-93DD-BAF49DDE5E00}" presName="sibTrans" presStyleCnt="0"/>
      <dgm:spPr/>
    </dgm:pt>
    <dgm:pt modelId="{519A2707-43EA-4630-B3EA-D41833B427AA}" type="pres">
      <dgm:prSet presAssocID="{E18350E2-46BB-402D-B2F5-0B9B75C64C46}" presName="textNode" presStyleLbl="node1" presStyleIdx="1" presStyleCnt="7">
        <dgm:presLayoutVars>
          <dgm:bulletEnabled val="1"/>
        </dgm:presLayoutVars>
      </dgm:prSet>
      <dgm:spPr/>
    </dgm:pt>
    <dgm:pt modelId="{B66CC1B2-9072-468A-8A64-435B558A50F0}" type="pres">
      <dgm:prSet presAssocID="{B519A365-D0CB-4E6C-93ED-8E2217AC40DD}" presName="sibTrans" presStyleCnt="0"/>
      <dgm:spPr/>
    </dgm:pt>
    <dgm:pt modelId="{6B7FE618-1319-407E-BDB5-6C9F7CB1041E}" type="pres">
      <dgm:prSet presAssocID="{20EED911-B5A7-492F-9FA9-DD0EEB550A6E}" presName="textNode" presStyleLbl="node1" presStyleIdx="2" presStyleCnt="7">
        <dgm:presLayoutVars>
          <dgm:bulletEnabled val="1"/>
        </dgm:presLayoutVars>
      </dgm:prSet>
      <dgm:spPr/>
    </dgm:pt>
    <dgm:pt modelId="{D9B35956-FA7F-458A-8921-6F49DA0B57C1}" type="pres">
      <dgm:prSet presAssocID="{2D81D61E-E98C-49A4-9FD5-88CB7F3313D5}" presName="sibTrans" presStyleCnt="0"/>
      <dgm:spPr/>
    </dgm:pt>
    <dgm:pt modelId="{4A145090-4950-40DD-A985-EAB3DAAA3527}" type="pres">
      <dgm:prSet presAssocID="{14025156-AE7E-47CA-B146-B18ADB9706FA}" presName="textNode" presStyleLbl="node1" presStyleIdx="3" presStyleCnt="7">
        <dgm:presLayoutVars>
          <dgm:bulletEnabled val="1"/>
        </dgm:presLayoutVars>
      </dgm:prSet>
      <dgm:spPr/>
    </dgm:pt>
    <dgm:pt modelId="{247395E0-BFE9-46EC-A6AC-D5828832E5E1}" type="pres">
      <dgm:prSet presAssocID="{B1891667-1645-4DF6-A0C8-58323A95036E}" presName="sibTrans" presStyleCnt="0"/>
      <dgm:spPr/>
    </dgm:pt>
    <dgm:pt modelId="{E0B8DE2F-14D2-4F51-AE80-A400E74CE603}" type="pres">
      <dgm:prSet presAssocID="{781F27F3-86C0-4288-8BE7-1D7D76692FE6}" presName="textNode" presStyleLbl="node1" presStyleIdx="4" presStyleCnt="7">
        <dgm:presLayoutVars>
          <dgm:bulletEnabled val="1"/>
        </dgm:presLayoutVars>
      </dgm:prSet>
      <dgm:spPr/>
    </dgm:pt>
    <dgm:pt modelId="{90AF0657-3194-4F06-8B17-5086E1454028}" type="pres">
      <dgm:prSet presAssocID="{9D7A62BD-3933-4896-B81A-D6BADB95945D}" presName="sibTrans" presStyleCnt="0"/>
      <dgm:spPr/>
    </dgm:pt>
    <dgm:pt modelId="{7767A4E5-CDA0-4611-A99C-D7B1059053A8}" type="pres">
      <dgm:prSet presAssocID="{8E4A1FB5-0D1C-4D98-9ED6-8BC1347BEB61}" presName="textNode" presStyleLbl="node1" presStyleIdx="5" presStyleCnt="7">
        <dgm:presLayoutVars>
          <dgm:bulletEnabled val="1"/>
        </dgm:presLayoutVars>
      </dgm:prSet>
      <dgm:spPr/>
    </dgm:pt>
    <dgm:pt modelId="{5D262658-391E-4ABF-A442-3188E4F79B32}" type="pres">
      <dgm:prSet presAssocID="{C03E71FF-64F3-41C2-B184-C7503E143EF6}" presName="sibTrans" presStyleCnt="0"/>
      <dgm:spPr/>
    </dgm:pt>
    <dgm:pt modelId="{53B623D5-91A1-4354-B133-851886741E9E}" type="pres">
      <dgm:prSet presAssocID="{EE31DD1D-6BAF-4393-A4DE-044BDE91CB9E}" presName="textNode" presStyleLbl="node1" presStyleIdx="6" presStyleCnt="7">
        <dgm:presLayoutVars>
          <dgm:bulletEnabled val="1"/>
        </dgm:presLayoutVars>
      </dgm:prSet>
      <dgm:spPr/>
    </dgm:pt>
  </dgm:ptLst>
  <dgm:cxnLst>
    <dgm:cxn modelId="{BA84C806-5E1F-4451-9007-467E5E6BADFC}" type="presOf" srcId="{7E157EBE-4F7D-40A7-9358-384557E48287}" destId="{C080084C-4FA1-47DB-8030-ACCA86DAC23F}" srcOrd="0" destOrd="0" presId="urn:microsoft.com/office/officeart/2005/8/layout/hProcess9"/>
    <dgm:cxn modelId="{D3476208-F1DC-41D8-B010-19FFD62C9AE6}" srcId="{7E157EBE-4F7D-40A7-9358-384557E48287}" destId="{F7BFB70F-E78E-4DBB-ADB7-516E4D7015B1}" srcOrd="0" destOrd="0" parTransId="{CAFC035D-6D4C-480F-A513-5BEFA6ECB2A6}" sibTransId="{7A5420B6-D060-418D-93DD-BAF49DDE5E00}"/>
    <dgm:cxn modelId="{01391710-A2D1-4541-B4DE-630DD31F3F4F}" type="presOf" srcId="{EE31DD1D-6BAF-4393-A4DE-044BDE91CB9E}" destId="{53B623D5-91A1-4354-B133-851886741E9E}" srcOrd="0" destOrd="0" presId="urn:microsoft.com/office/officeart/2005/8/layout/hProcess9"/>
    <dgm:cxn modelId="{95C05A23-8D9F-452A-97EF-E40E93DC4F75}" type="presOf" srcId="{781F27F3-86C0-4288-8BE7-1D7D76692FE6}" destId="{E0B8DE2F-14D2-4F51-AE80-A400E74CE603}" srcOrd="0" destOrd="0" presId="urn:microsoft.com/office/officeart/2005/8/layout/hProcess9"/>
    <dgm:cxn modelId="{D2890029-099A-45DA-BC73-78CDBF8BAC3F}" srcId="{7E157EBE-4F7D-40A7-9358-384557E48287}" destId="{781F27F3-86C0-4288-8BE7-1D7D76692FE6}" srcOrd="4" destOrd="0" parTransId="{BE5CAC94-7E79-4EE3-81AB-10B6E999597A}" sibTransId="{9D7A62BD-3933-4896-B81A-D6BADB95945D}"/>
    <dgm:cxn modelId="{3628AA69-189D-4414-AC63-793D667BA0B7}" type="presOf" srcId="{E18350E2-46BB-402D-B2F5-0B9B75C64C46}" destId="{519A2707-43EA-4630-B3EA-D41833B427AA}" srcOrd="0" destOrd="0" presId="urn:microsoft.com/office/officeart/2005/8/layout/hProcess9"/>
    <dgm:cxn modelId="{D7082D6F-0425-4C0C-8502-CF9925799940}" srcId="{7E157EBE-4F7D-40A7-9358-384557E48287}" destId="{8E4A1FB5-0D1C-4D98-9ED6-8BC1347BEB61}" srcOrd="5" destOrd="0" parTransId="{C6EC7195-F2B6-4916-8900-7B3828397E7D}" sibTransId="{C03E71FF-64F3-41C2-B184-C7503E143EF6}"/>
    <dgm:cxn modelId="{46575385-C576-47C1-BD88-293FA831CB28}" srcId="{7E157EBE-4F7D-40A7-9358-384557E48287}" destId="{E18350E2-46BB-402D-B2F5-0B9B75C64C46}" srcOrd="1" destOrd="0" parTransId="{F6AF7340-E86F-479B-9928-F2AAB1D4A683}" sibTransId="{B519A365-D0CB-4E6C-93ED-8E2217AC40DD}"/>
    <dgm:cxn modelId="{A7D7DE89-83F6-4A52-8E86-580BBF639E29}" type="presOf" srcId="{F7BFB70F-E78E-4DBB-ADB7-516E4D7015B1}" destId="{E581728C-9DBD-402A-83DD-689C7E070E6B}" srcOrd="0" destOrd="0" presId="urn:microsoft.com/office/officeart/2005/8/layout/hProcess9"/>
    <dgm:cxn modelId="{E283E2A8-5626-45C8-9A62-68BE6A3EADDF}" type="presOf" srcId="{14025156-AE7E-47CA-B146-B18ADB9706FA}" destId="{4A145090-4950-40DD-A985-EAB3DAAA3527}" srcOrd="0" destOrd="0" presId="urn:microsoft.com/office/officeart/2005/8/layout/hProcess9"/>
    <dgm:cxn modelId="{8B243EAC-BD9A-4DDF-8D5D-89FB1C77D1D9}" type="presOf" srcId="{8E4A1FB5-0D1C-4D98-9ED6-8BC1347BEB61}" destId="{7767A4E5-CDA0-4611-A99C-D7B1059053A8}" srcOrd="0" destOrd="0" presId="urn:microsoft.com/office/officeart/2005/8/layout/hProcess9"/>
    <dgm:cxn modelId="{7ED9B1C8-8A00-44D5-BF24-5456973013C7}" srcId="{7E157EBE-4F7D-40A7-9358-384557E48287}" destId="{20EED911-B5A7-492F-9FA9-DD0EEB550A6E}" srcOrd="2" destOrd="0" parTransId="{C584F6F2-79EB-4863-A039-6A53F346F7CD}" sibTransId="{2D81D61E-E98C-49A4-9FD5-88CB7F3313D5}"/>
    <dgm:cxn modelId="{C5DDDFDD-2839-443C-8661-E3026EF29350}" srcId="{7E157EBE-4F7D-40A7-9358-384557E48287}" destId="{14025156-AE7E-47CA-B146-B18ADB9706FA}" srcOrd="3" destOrd="0" parTransId="{2E2EFBB1-5693-4F4F-A4F6-E80035B4AD28}" sibTransId="{B1891667-1645-4DF6-A0C8-58323A95036E}"/>
    <dgm:cxn modelId="{318EFDE0-2FEC-4EE1-A6E9-71BBB08DACE3}" srcId="{7E157EBE-4F7D-40A7-9358-384557E48287}" destId="{EE31DD1D-6BAF-4393-A4DE-044BDE91CB9E}" srcOrd="6" destOrd="0" parTransId="{04F378B7-6036-4F54-BCDC-483636B45EA3}" sibTransId="{88882378-F169-438D-B1BC-E192FA658BC5}"/>
    <dgm:cxn modelId="{D4E802E1-F7D1-4A71-9D68-578AC9549108}" type="presOf" srcId="{20EED911-B5A7-492F-9FA9-DD0EEB550A6E}" destId="{6B7FE618-1319-407E-BDB5-6C9F7CB1041E}" srcOrd="0" destOrd="0" presId="urn:microsoft.com/office/officeart/2005/8/layout/hProcess9"/>
    <dgm:cxn modelId="{A3B710DF-E58F-47E2-BA15-C0159FC36678}" type="presParOf" srcId="{C080084C-4FA1-47DB-8030-ACCA86DAC23F}" destId="{9BD195B4-C5DD-4346-AA1A-3A98AC0B37B3}" srcOrd="0" destOrd="0" presId="urn:microsoft.com/office/officeart/2005/8/layout/hProcess9"/>
    <dgm:cxn modelId="{952520B2-35D5-4106-9A34-8D9E820656B3}" type="presParOf" srcId="{C080084C-4FA1-47DB-8030-ACCA86DAC23F}" destId="{37D0D524-1243-44B6-BC19-B4118608E26A}" srcOrd="1" destOrd="0" presId="urn:microsoft.com/office/officeart/2005/8/layout/hProcess9"/>
    <dgm:cxn modelId="{D18AAD7F-17F7-43BE-87C5-C10A6FCEA8FC}" type="presParOf" srcId="{37D0D524-1243-44B6-BC19-B4118608E26A}" destId="{E581728C-9DBD-402A-83DD-689C7E070E6B}" srcOrd="0" destOrd="0" presId="urn:microsoft.com/office/officeart/2005/8/layout/hProcess9"/>
    <dgm:cxn modelId="{BD4C1CE1-B36C-416E-A126-6601C5A7099F}" type="presParOf" srcId="{37D0D524-1243-44B6-BC19-B4118608E26A}" destId="{7056EDE4-6B37-428C-A23A-266F04382C5D}" srcOrd="1" destOrd="0" presId="urn:microsoft.com/office/officeart/2005/8/layout/hProcess9"/>
    <dgm:cxn modelId="{5A09BDD6-3168-47AB-BD53-A80C715BDED6}" type="presParOf" srcId="{37D0D524-1243-44B6-BC19-B4118608E26A}" destId="{519A2707-43EA-4630-B3EA-D41833B427AA}" srcOrd="2" destOrd="0" presId="urn:microsoft.com/office/officeart/2005/8/layout/hProcess9"/>
    <dgm:cxn modelId="{123457C7-7502-40C1-A08E-8A37A9016775}" type="presParOf" srcId="{37D0D524-1243-44B6-BC19-B4118608E26A}" destId="{B66CC1B2-9072-468A-8A64-435B558A50F0}" srcOrd="3" destOrd="0" presId="urn:microsoft.com/office/officeart/2005/8/layout/hProcess9"/>
    <dgm:cxn modelId="{F353CC21-516B-4519-A6B7-91B7E5B25603}" type="presParOf" srcId="{37D0D524-1243-44B6-BC19-B4118608E26A}" destId="{6B7FE618-1319-407E-BDB5-6C9F7CB1041E}" srcOrd="4" destOrd="0" presId="urn:microsoft.com/office/officeart/2005/8/layout/hProcess9"/>
    <dgm:cxn modelId="{38745A1B-314D-4E37-AE52-EE0089357871}" type="presParOf" srcId="{37D0D524-1243-44B6-BC19-B4118608E26A}" destId="{D9B35956-FA7F-458A-8921-6F49DA0B57C1}" srcOrd="5" destOrd="0" presId="urn:microsoft.com/office/officeart/2005/8/layout/hProcess9"/>
    <dgm:cxn modelId="{DD198403-36DB-4F89-BF37-77F6FA5ADCF6}" type="presParOf" srcId="{37D0D524-1243-44B6-BC19-B4118608E26A}" destId="{4A145090-4950-40DD-A985-EAB3DAAA3527}" srcOrd="6" destOrd="0" presId="urn:microsoft.com/office/officeart/2005/8/layout/hProcess9"/>
    <dgm:cxn modelId="{9A81C094-C7A7-4884-9E59-4B6B07E2D2BB}" type="presParOf" srcId="{37D0D524-1243-44B6-BC19-B4118608E26A}" destId="{247395E0-BFE9-46EC-A6AC-D5828832E5E1}" srcOrd="7" destOrd="0" presId="urn:microsoft.com/office/officeart/2005/8/layout/hProcess9"/>
    <dgm:cxn modelId="{948FA64A-6449-426F-81C2-7113AF5930D2}" type="presParOf" srcId="{37D0D524-1243-44B6-BC19-B4118608E26A}" destId="{E0B8DE2F-14D2-4F51-AE80-A400E74CE603}" srcOrd="8" destOrd="0" presId="urn:microsoft.com/office/officeart/2005/8/layout/hProcess9"/>
    <dgm:cxn modelId="{79F4ACBB-897D-40DA-82F7-80C00973DCD4}" type="presParOf" srcId="{37D0D524-1243-44B6-BC19-B4118608E26A}" destId="{90AF0657-3194-4F06-8B17-5086E1454028}" srcOrd="9" destOrd="0" presId="urn:microsoft.com/office/officeart/2005/8/layout/hProcess9"/>
    <dgm:cxn modelId="{AC8554A9-1BFE-42F5-865F-014271A6422A}" type="presParOf" srcId="{37D0D524-1243-44B6-BC19-B4118608E26A}" destId="{7767A4E5-CDA0-4611-A99C-D7B1059053A8}" srcOrd="10" destOrd="0" presId="urn:microsoft.com/office/officeart/2005/8/layout/hProcess9"/>
    <dgm:cxn modelId="{65961FC7-7D1A-4F3E-AA8F-DDB8E3D8D0C4}" type="presParOf" srcId="{37D0D524-1243-44B6-BC19-B4118608E26A}" destId="{5D262658-391E-4ABF-A442-3188E4F79B32}" srcOrd="11" destOrd="0" presId="urn:microsoft.com/office/officeart/2005/8/layout/hProcess9"/>
    <dgm:cxn modelId="{0196CDF2-6F2B-4E44-BDD3-211EDE44EC21}" type="presParOf" srcId="{37D0D524-1243-44B6-BC19-B4118608E26A}" destId="{53B623D5-91A1-4354-B133-851886741E9E}"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157EBE-4F7D-40A7-9358-384557E48287}"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kumimoji="1" lang="ja-JP" altLang="en-US"/>
        </a:p>
      </dgm:t>
    </dgm:pt>
    <dgm:pt modelId="{F7BFB70F-E78E-4DBB-ADB7-516E4D7015B1}">
      <dgm:prSet phldrT="[テキスト]" custT="1"/>
      <dgm:spPr/>
      <dgm:t>
        <a:bodyPr/>
        <a:lstStyle/>
        <a:p>
          <a:r>
            <a:rPr kumimoji="1" lang="ja-JP" altLang="en-US" sz="2200" dirty="0"/>
            <a:t>①</a:t>
          </a:r>
          <a:endParaRPr kumimoji="1" lang="en-US" altLang="ja-JP" sz="2200" dirty="0"/>
        </a:p>
        <a:p>
          <a:r>
            <a:rPr kumimoji="1" lang="ja-JP" altLang="en-US" sz="2200" dirty="0"/>
            <a:t>健康の</a:t>
          </a:r>
          <a:endParaRPr kumimoji="1" lang="en-US" altLang="ja-JP" sz="2200" dirty="0"/>
        </a:p>
        <a:p>
          <a:r>
            <a:rPr kumimoji="1" lang="ja-JP" altLang="en-US" sz="2200" dirty="0"/>
            <a:t>課題収集</a:t>
          </a:r>
        </a:p>
      </dgm:t>
    </dgm:pt>
    <dgm:pt modelId="{CAFC035D-6D4C-480F-A513-5BEFA6ECB2A6}" type="parTrans" cxnId="{D3476208-F1DC-41D8-B010-19FFD62C9AE6}">
      <dgm:prSet/>
      <dgm:spPr/>
      <dgm:t>
        <a:bodyPr/>
        <a:lstStyle/>
        <a:p>
          <a:endParaRPr kumimoji="1" lang="ja-JP" altLang="en-US"/>
        </a:p>
      </dgm:t>
    </dgm:pt>
    <dgm:pt modelId="{7A5420B6-D060-418D-93DD-BAF49DDE5E00}" type="sibTrans" cxnId="{D3476208-F1DC-41D8-B010-19FFD62C9AE6}">
      <dgm:prSet/>
      <dgm:spPr/>
      <dgm:t>
        <a:bodyPr/>
        <a:lstStyle/>
        <a:p>
          <a:endParaRPr kumimoji="1" lang="ja-JP" altLang="en-US"/>
        </a:p>
      </dgm:t>
    </dgm:pt>
    <dgm:pt modelId="{E18350E2-46BB-402D-B2F5-0B9B75C64C46}">
      <dgm:prSet phldrT="[テキスト]" custT="1"/>
      <dgm:spPr/>
      <dgm:t>
        <a:bodyPr/>
        <a:lstStyle/>
        <a:p>
          <a:r>
            <a:rPr kumimoji="1" lang="ja-JP" altLang="en-US" sz="1900" dirty="0"/>
            <a:t>②</a:t>
          </a:r>
          <a:endParaRPr kumimoji="1" lang="en-US" altLang="ja-JP" sz="2000" dirty="0"/>
        </a:p>
        <a:p>
          <a:r>
            <a:rPr kumimoji="1" lang="ja-JP" altLang="en-US" sz="2200" dirty="0"/>
            <a:t>データ</a:t>
          </a:r>
          <a:endParaRPr kumimoji="1" lang="en-US" altLang="ja-JP" sz="2200" dirty="0"/>
        </a:p>
        <a:p>
          <a:r>
            <a:rPr kumimoji="1" lang="ja-JP" altLang="en-US" sz="2200" dirty="0"/>
            <a:t>の収集</a:t>
          </a:r>
        </a:p>
      </dgm:t>
    </dgm:pt>
    <dgm:pt modelId="{F6AF7340-E86F-479B-9928-F2AAB1D4A683}" type="parTrans" cxnId="{46575385-C576-47C1-BD88-293FA831CB28}">
      <dgm:prSet/>
      <dgm:spPr/>
      <dgm:t>
        <a:bodyPr/>
        <a:lstStyle/>
        <a:p>
          <a:endParaRPr kumimoji="1" lang="ja-JP" altLang="en-US"/>
        </a:p>
      </dgm:t>
    </dgm:pt>
    <dgm:pt modelId="{B519A365-D0CB-4E6C-93ED-8E2217AC40DD}" type="sibTrans" cxnId="{46575385-C576-47C1-BD88-293FA831CB28}">
      <dgm:prSet/>
      <dgm:spPr/>
      <dgm:t>
        <a:bodyPr/>
        <a:lstStyle/>
        <a:p>
          <a:endParaRPr kumimoji="1" lang="ja-JP" altLang="en-US"/>
        </a:p>
      </dgm:t>
    </dgm:pt>
    <dgm:pt modelId="{20EED911-B5A7-492F-9FA9-DD0EEB550A6E}">
      <dgm:prSet phldrT="[テキスト]"/>
      <dgm:spPr/>
      <dgm:t>
        <a:bodyPr/>
        <a:lstStyle/>
        <a:p>
          <a:r>
            <a:rPr kumimoji="1" lang="ja-JP" altLang="en-US" dirty="0"/>
            <a:t>③</a:t>
          </a:r>
          <a:endParaRPr kumimoji="1" lang="en-US" altLang="ja-JP" dirty="0"/>
        </a:p>
        <a:p>
          <a:r>
            <a:rPr kumimoji="1" lang="ja-JP" altLang="en-US" dirty="0"/>
            <a:t>優先順位の決定</a:t>
          </a:r>
          <a:endParaRPr kumimoji="1" lang="en-US" altLang="ja-JP" dirty="0"/>
        </a:p>
      </dgm:t>
    </dgm:pt>
    <dgm:pt modelId="{C584F6F2-79EB-4863-A039-6A53F346F7CD}" type="parTrans" cxnId="{7ED9B1C8-8A00-44D5-BF24-5456973013C7}">
      <dgm:prSet/>
      <dgm:spPr/>
      <dgm:t>
        <a:bodyPr/>
        <a:lstStyle/>
        <a:p>
          <a:endParaRPr kumimoji="1" lang="ja-JP" altLang="en-US"/>
        </a:p>
      </dgm:t>
    </dgm:pt>
    <dgm:pt modelId="{2D81D61E-E98C-49A4-9FD5-88CB7F3313D5}" type="sibTrans" cxnId="{7ED9B1C8-8A00-44D5-BF24-5456973013C7}">
      <dgm:prSet/>
      <dgm:spPr/>
      <dgm:t>
        <a:bodyPr/>
        <a:lstStyle/>
        <a:p>
          <a:endParaRPr kumimoji="1" lang="ja-JP" altLang="en-US"/>
        </a:p>
      </dgm:t>
    </dgm:pt>
    <dgm:pt modelId="{14025156-AE7E-47CA-B146-B18ADB9706FA}">
      <dgm:prSet phldrT="[テキスト]"/>
      <dgm:spPr/>
      <dgm:t>
        <a:bodyPr/>
        <a:lstStyle/>
        <a:p>
          <a:r>
            <a:rPr kumimoji="1" lang="ja-JP" altLang="en-US" dirty="0"/>
            <a:t>④</a:t>
          </a:r>
          <a:endParaRPr kumimoji="1" lang="en-US" altLang="ja-JP" dirty="0"/>
        </a:p>
        <a:p>
          <a:r>
            <a:rPr kumimoji="1" lang="ja-JP" altLang="en-US" dirty="0"/>
            <a:t>評価基準決定</a:t>
          </a:r>
        </a:p>
      </dgm:t>
    </dgm:pt>
    <dgm:pt modelId="{2E2EFBB1-5693-4F4F-A4F6-E80035B4AD28}" type="parTrans" cxnId="{C5DDDFDD-2839-443C-8661-E3026EF29350}">
      <dgm:prSet/>
      <dgm:spPr/>
      <dgm:t>
        <a:bodyPr/>
        <a:lstStyle/>
        <a:p>
          <a:endParaRPr kumimoji="1" lang="ja-JP" altLang="en-US"/>
        </a:p>
      </dgm:t>
    </dgm:pt>
    <dgm:pt modelId="{B1891667-1645-4DF6-A0C8-58323A95036E}" type="sibTrans" cxnId="{C5DDDFDD-2839-443C-8661-E3026EF29350}">
      <dgm:prSet/>
      <dgm:spPr/>
      <dgm:t>
        <a:bodyPr/>
        <a:lstStyle/>
        <a:p>
          <a:endParaRPr kumimoji="1" lang="ja-JP" altLang="en-US"/>
        </a:p>
      </dgm:t>
    </dgm:pt>
    <dgm:pt modelId="{781F27F3-86C0-4288-8BE7-1D7D76692FE6}">
      <dgm:prSet phldrT="[テキスト]"/>
      <dgm:spPr/>
      <dgm:t>
        <a:bodyPr/>
        <a:lstStyle/>
        <a:p>
          <a:r>
            <a:rPr kumimoji="1" lang="ja-JP" altLang="en-US" dirty="0"/>
            <a:t>⑤</a:t>
          </a:r>
          <a:endParaRPr kumimoji="1" lang="en-US" altLang="ja-JP" dirty="0"/>
        </a:p>
        <a:p>
          <a:r>
            <a:rPr kumimoji="1" lang="ja-JP" altLang="en-US" dirty="0"/>
            <a:t>計画立案</a:t>
          </a:r>
        </a:p>
      </dgm:t>
    </dgm:pt>
    <dgm:pt modelId="{BE5CAC94-7E79-4EE3-81AB-10B6E999597A}" type="parTrans" cxnId="{D2890029-099A-45DA-BC73-78CDBF8BAC3F}">
      <dgm:prSet/>
      <dgm:spPr/>
      <dgm:t>
        <a:bodyPr/>
        <a:lstStyle/>
        <a:p>
          <a:endParaRPr kumimoji="1" lang="ja-JP" altLang="en-US"/>
        </a:p>
      </dgm:t>
    </dgm:pt>
    <dgm:pt modelId="{9D7A62BD-3933-4896-B81A-D6BADB95945D}" type="sibTrans" cxnId="{D2890029-099A-45DA-BC73-78CDBF8BAC3F}">
      <dgm:prSet/>
      <dgm:spPr/>
      <dgm:t>
        <a:bodyPr/>
        <a:lstStyle/>
        <a:p>
          <a:endParaRPr kumimoji="1" lang="ja-JP" altLang="en-US"/>
        </a:p>
      </dgm:t>
    </dgm:pt>
    <dgm:pt modelId="{8E4A1FB5-0D1C-4D98-9ED6-8BC1347BEB61}">
      <dgm:prSet phldrT="[テキスト]"/>
      <dgm:spPr/>
      <dgm:t>
        <a:bodyPr/>
        <a:lstStyle/>
        <a:p>
          <a:r>
            <a:rPr kumimoji="1" lang="ja-JP" altLang="en-US" dirty="0"/>
            <a:t>⑥</a:t>
          </a:r>
          <a:endParaRPr kumimoji="1" lang="en-US" altLang="ja-JP" dirty="0"/>
        </a:p>
        <a:p>
          <a:r>
            <a:rPr kumimoji="1" lang="ja-JP" altLang="en-US" dirty="0"/>
            <a:t>実行</a:t>
          </a:r>
        </a:p>
      </dgm:t>
    </dgm:pt>
    <dgm:pt modelId="{C6EC7195-F2B6-4916-8900-7B3828397E7D}" type="parTrans" cxnId="{D7082D6F-0425-4C0C-8502-CF9925799940}">
      <dgm:prSet/>
      <dgm:spPr/>
      <dgm:t>
        <a:bodyPr/>
        <a:lstStyle/>
        <a:p>
          <a:endParaRPr kumimoji="1" lang="ja-JP" altLang="en-US"/>
        </a:p>
      </dgm:t>
    </dgm:pt>
    <dgm:pt modelId="{C03E71FF-64F3-41C2-B184-C7503E143EF6}" type="sibTrans" cxnId="{D7082D6F-0425-4C0C-8502-CF9925799940}">
      <dgm:prSet/>
      <dgm:spPr/>
      <dgm:t>
        <a:bodyPr/>
        <a:lstStyle/>
        <a:p>
          <a:endParaRPr kumimoji="1" lang="ja-JP" altLang="en-US"/>
        </a:p>
      </dgm:t>
    </dgm:pt>
    <dgm:pt modelId="{EE31DD1D-6BAF-4393-A4DE-044BDE91CB9E}">
      <dgm:prSet phldrT="[テキスト]"/>
      <dgm:spPr/>
      <dgm:t>
        <a:bodyPr/>
        <a:lstStyle/>
        <a:p>
          <a:r>
            <a:rPr kumimoji="1" lang="ja-JP" altLang="en-US" dirty="0"/>
            <a:t>⑦</a:t>
          </a:r>
          <a:endParaRPr kumimoji="1" lang="en-US" altLang="ja-JP" dirty="0"/>
        </a:p>
        <a:p>
          <a:r>
            <a:rPr kumimoji="1" lang="ja-JP" altLang="en-US" dirty="0"/>
            <a:t>評価</a:t>
          </a:r>
        </a:p>
      </dgm:t>
    </dgm:pt>
    <dgm:pt modelId="{04F378B7-6036-4F54-BCDC-483636B45EA3}" type="parTrans" cxnId="{318EFDE0-2FEC-4EE1-A6E9-71BBB08DACE3}">
      <dgm:prSet/>
      <dgm:spPr/>
      <dgm:t>
        <a:bodyPr/>
        <a:lstStyle/>
        <a:p>
          <a:endParaRPr kumimoji="1" lang="ja-JP" altLang="en-US"/>
        </a:p>
      </dgm:t>
    </dgm:pt>
    <dgm:pt modelId="{88882378-F169-438D-B1BC-E192FA658BC5}" type="sibTrans" cxnId="{318EFDE0-2FEC-4EE1-A6E9-71BBB08DACE3}">
      <dgm:prSet/>
      <dgm:spPr/>
      <dgm:t>
        <a:bodyPr/>
        <a:lstStyle/>
        <a:p>
          <a:endParaRPr kumimoji="1" lang="ja-JP" altLang="en-US"/>
        </a:p>
      </dgm:t>
    </dgm:pt>
    <dgm:pt modelId="{C080084C-4FA1-47DB-8030-ACCA86DAC23F}" type="pres">
      <dgm:prSet presAssocID="{7E157EBE-4F7D-40A7-9358-384557E48287}" presName="CompostProcess" presStyleCnt="0">
        <dgm:presLayoutVars>
          <dgm:dir/>
          <dgm:resizeHandles val="exact"/>
        </dgm:presLayoutVars>
      </dgm:prSet>
      <dgm:spPr/>
    </dgm:pt>
    <dgm:pt modelId="{9BD195B4-C5DD-4346-AA1A-3A98AC0B37B3}" type="pres">
      <dgm:prSet presAssocID="{7E157EBE-4F7D-40A7-9358-384557E48287}" presName="arrow" presStyleLbl="bgShp" presStyleIdx="0" presStyleCnt="1" custLinFactNeighborX="-9687" custLinFactNeighborY="-5225"/>
      <dgm:spPr/>
    </dgm:pt>
    <dgm:pt modelId="{37D0D524-1243-44B6-BC19-B4118608E26A}" type="pres">
      <dgm:prSet presAssocID="{7E157EBE-4F7D-40A7-9358-384557E48287}" presName="linearProcess" presStyleCnt="0"/>
      <dgm:spPr/>
    </dgm:pt>
    <dgm:pt modelId="{E581728C-9DBD-402A-83DD-689C7E070E6B}" type="pres">
      <dgm:prSet presAssocID="{F7BFB70F-E78E-4DBB-ADB7-516E4D7015B1}" presName="textNode" presStyleLbl="node1" presStyleIdx="0" presStyleCnt="7">
        <dgm:presLayoutVars>
          <dgm:bulletEnabled val="1"/>
        </dgm:presLayoutVars>
      </dgm:prSet>
      <dgm:spPr/>
    </dgm:pt>
    <dgm:pt modelId="{7056EDE4-6B37-428C-A23A-266F04382C5D}" type="pres">
      <dgm:prSet presAssocID="{7A5420B6-D060-418D-93DD-BAF49DDE5E00}" presName="sibTrans" presStyleCnt="0"/>
      <dgm:spPr/>
    </dgm:pt>
    <dgm:pt modelId="{519A2707-43EA-4630-B3EA-D41833B427AA}" type="pres">
      <dgm:prSet presAssocID="{E18350E2-46BB-402D-B2F5-0B9B75C64C46}" presName="textNode" presStyleLbl="node1" presStyleIdx="1" presStyleCnt="7">
        <dgm:presLayoutVars>
          <dgm:bulletEnabled val="1"/>
        </dgm:presLayoutVars>
      </dgm:prSet>
      <dgm:spPr/>
    </dgm:pt>
    <dgm:pt modelId="{B66CC1B2-9072-468A-8A64-435B558A50F0}" type="pres">
      <dgm:prSet presAssocID="{B519A365-D0CB-4E6C-93ED-8E2217AC40DD}" presName="sibTrans" presStyleCnt="0"/>
      <dgm:spPr/>
    </dgm:pt>
    <dgm:pt modelId="{6B7FE618-1319-407E-BDB5-6C9F7CB1041E}" type="pres">
      <dgm:prSet presAssocID="{20EED911-B5A7-492F-9FA9-DD0EEB550A6E}" presName="textNode" presStyleLbl="node1" presStyleIdx="2" presStyleCnt="7">
        <dgm:presLayoutVars>
          <dgm:bulletEnabled val="1"/>
        </dgm:presLayoutVars>
      </dgm:prSet>
      <dgm:spPr/>
    </dgm:pt>
    <dgm:pt modelId="{D9B35956-FA7F-458A-8921-6F49DA0B57C1}" type="pres">
      <dgm:prSet presAssocID="{2D81D61E-E98C-49A4-9FD5-88CB7F3313D5}" presName="sibTrans" presStyleCnt="0"/>
      <dgm:spPr/>
    </dgm:pt>
    <dgm:pt modelId="{4A145090-4950-40DD-A985-EAB3DAAA3527}" type="pres">
      <dgm:prSet presAssocID="{14025156-AE7E-47CA-B146-B18ADB9706FA}" presName="textNode" presStyleLbl="node1" presStyleIdx="3" presStyleCnt="7">
        <dgm:presLayoutVars>
          <dgm:bulletEnabled val="1"/>
        </dgm:presLayoutVars>
      </dgm:prSet>
      <dgm:spPr/>
    </dgm:pt>
    <dgm:pt modelId="{247395E0-BFE9-46EC-A6AC-D5828832E5E1}" type="pres">
      <dgm:prSet presAssocID="{B1891667-1645-4DF6-A0C8-58323A95036E}" presName="sibTrans" presStyleCnt="0"/>
      <dgm:spPr/>
    </dgm:pt>
    <dgm:pt modelId="{E0B8DE2F-14D2-4F51-AE80-A400E74CE603}" type="pres">
      <dgm:prSet presAssocID="{781F27F3-86C0-4288-8BE7-1D7D76692FE6}" presName="textNode" presStyleLbl="node1" presStyleIdx="4" presStyleCnt="7">
        <dgm:presLayoutVars>
          <dgm:bulletEnabled val="1"/>
        </dgm:presLayoutVars>
      </dgm:prSet>
      <dgm:spPr/>
    </dgm:pt>
    <dgm:pt modelId="{90AF0657-3194-4F06-8B17-5086E1454028}" type="pres">
      <dgm:prSet presAssocID="{9D7A62BD-3933-4896-B81A-D6BADB95945D}" presName="sibTrans" presStyleCnt="0"/>
      <dgm:spPr/>
    </dgm:pt>
    <dgm:pt modelId="{7767A4E5-CDA0-4611-A99C-D7B1059053A8}" type="pres">
      <dgm:prSet presAssocID="{8E4A1FB5-0D1C-4D98-9ED6-8BC1347BEB61}" presName="textNode" presStyleLbl="node1" presStyleIdx="5" presStyleCnt="7">
        <dgm:presLayoutVars>
          <dgm:bulletEnabled val="1"/>
        </dgm:presLayoutVars>
      </dgm:prSet>
      <dgm:spPr/>
    </dgm:pt>
    <dgm:pt modelId="{5D262658-391E-4ABF-A442-3188E4F79B32}" type="pres">
      <dgm:prSet presAssocID="{C03E71FF-64F3-41C2-B184-C7503E143EF6}" presName="sibTrans" presStyleCnt="0"/>
      <dgm:spPr/>
    </dgm:pt>
    <dgm:pt modelId="{53B623D5-91A1-4354-B133-851886741E9E}" type="pres">
      <dgm:prSet presAssocID="{EE31DD1D-6BAF-4393-A4DE-044BDE91CB9E}" presName="textNode" presStyleLbl="node1" presStyleIdx="6" presStyleCnt="7">
        <dgm:presLayoutVars>
          <dgm:bulletEnabled val="1"/>
        </dgm:presLayoutVars>
      </dgm:prSet>
      <dgm:spPr/>
    </dgm:pt>
  </dgm:ptLst>
  <dgm:cxnLst>
    <dgm:cxn modelId="{BA84C806-5E1F-4451-9007-467E5E6BADFC}" type="presOf" srcId="{7E157EBE-4F7D-40A7-9358-384557E48287}" destId="{C080084C-4FA1-47DB-8030-ACCA86DAC23F}" srcOrd="0" destOrd="0" presId="urn:microsoft.com/office/officeart/2005/8/layout/hProcess9"/>
    <dgm:cxn modelId="{D3476208-F1DC-41D8-B010-19FFD62C9AE6}" srcId="{7E157EBE-4F7D-40A7-9358-384557E48287}" destId="{F7BFB70F-E78E-4DBB-ADB7-516E4D7015B1}" srcOrd="0" destOrd="0" parTransId="{CAFC035D-6D4C-480F-A513-5BEFA6ECB2A6}" sibTransId="{7A5420B6-D060-418D-93DD-BAF49DDE5E00}"/>
    <dgm:cxn modelId="{01391710-A2D1-4541-B4DE-630DD31F3F4F}" type="presOf" srcId="{EE31DD1D-6BAF-4393-A4DE-044BDE91CB9E}" destId="{53B623D5-91A1-4354-B133-851886741E9E}" srcOrd="0" destOrd="0" presId="urn:microsoft.com/office/officeart/2005/8/layout/hProcess9"/>
    <dgm:cxn modelId="{95C05A23-8D9F-452A-97EF-E40E93DC4F75}" type="presOf" srcId="{781F27F3-86C0-4288-8BE7-1D7D76692FE6}" destId="{E0B8DE2F-14D2-4F51-AE80-A400E74CE603}" srcOrd="0" destOrd="0" presId="urn:microsoft.com/office/officeart/2005/8/layout/hProcess9"/>
    <dgm:cxn modelId="{D2890029-099A-45DA-BC73-78CDBF8BAC3F}" srcId="{7E157EBE-4F7D-40A7-9358-384557E48287}" destId="{781F27F3-86C0-4288-8BE7-1D7D76692FE6}" srcOrd="4" destOrd="0" parTransId="{BE5CAC94-7E79-4EE3-81AB-10B6E999597A}" sibTransId="{9D7A62BD-3933-4896-B81A-D6BADB95945D}"/>
    <dgm:cxn modelId="{3628AA69-189D-4414-AC63-793D667BA0B7}" type="presOf" srcId="{E18350E2-46BB-402D-B2F5-0B9B75C64C46}" destId="{519A2707-43EA-4630-B3EA-D41833B427AA}" srcOrd="0" destOrd="0" presId="urn:microsoft.com/office/officeart/2005/8/layout/hProcess9"/>
    <dgm:cxn modelId="{D7082D6F-0425-4C0C-8502-CF9925799940}" srcId="{7E157EBE-4F7D-40A7-9358-384557E48287}" destId="{8E4A1FB5-0D1C-4D98-9ED6-8BC1347BEB61}" srcOrd="5" destOrd="0" parTransId="{C6EC7195-F2B6-4916-8900-7B3828397E7D}" sibTransId="{C03E71FF-64F3-41C2-B184-C7503E143EF6}"/>
    <dgm:cxn modelId="{46575385-C576-47C1-BD88-293FA831CB28}" srcId="{7E157EBE-4F7D-40A7-9358-384557E48287}" destId="{E18350E2-46BB-402D-B2F5-0B9B75C64C46}" srcOrd="1" destOrd="0" parTransId="{F6AF7340-E86F-479B-9928-F2AAB1D4A683}" sibTransId="{B519A365-D0CB-4E6C-93ED-8E2217AC40DD}"/>
    <dgm:cxn modelId="{A7D7DE89-83F6-4A52-8E86-580BBF639E29}" type="presOf" srcId="{F7BFB70F-E78E-4DBB-ADB7-516E4D7015B1}" destId="{E581728C-9DBD-402A-83DD-689C7E070E6B}" srcOrd="0" destOrd="0" presId="urn:microsoft.com/office/officeart/2005/8/layout/hProcess9"/>
    <dgm:cxn modelId="{E283E2A8-5626-45C8-9A62-68BE6A3EADDF}" type="presOf" srcId="{14025156-AE7E-47CA-B146-B18ADB9706FA}" destId="{4A145090-4950-40DD-A985-EAB3DAAA3527}" srcOrd="0" destOrd="0" presId="urn:microsoft.com/office/officeart/2005/8/layout/hProcess9"/>
    <dgm:cxn modelId="{8B243EAC-BD9A-4DDF-8D5D-89FB1C77D1D9}" type="presOf" srcId="{8E4A1FB5-0D1C-4D98-9ED6-8BC1347BEB61}" destId="{7767A4E5-CDA0-4611-A99C-D7B1059053A8}" srcOrd="0" destOrd="0" presId="urn:microsoft.com/office/officeart/2005/8/layout/hProcess9"/>
    <dgm:cxn modelId="{7ED9B1C8-8A00-44D5-BF24-5456973013C7}" srcId="{7E157EBE-4F7D-40A7-9358-384557E48287}" destId="{20EED911-B5A7-492F-9FA9-DD0EEB550A6E}" srcOrd="2" destOrd="0" parTransId="{C584F6F2-79EB-4863-A039-6A53F346F7CD}" sibTransId="{2D81D61E-E98C-49A4-9FD5-88CB7F3313D5}"/>
    <dgm:cxn modelId="{C5DDDFDD-2839-443C-8661-E3026EF29350}" srcId="{7E157EBE-4F7D-40A7-9358-384557E48287}" destId="{14025156-AE7E-47CA-B146-B18ADB9706FA}" srcOrd="3" destOrd="0" parTransId="{2E2EFBB1-5693-4F4F-A4F6-E80035B4AD28}" sibTransId="{B1891667-1645-4DF6-A0C8-58323A95036E}"/>
    <dgm:cxn modelId="{318EFDE0-2FEC-4EE1-A6E9-71BBB08DACE3}" srcId="{7E157EBE-4F7D-40A7-9358-384557E48287}" destId="{EE31DD1D-6BAF-4393-A4DE-044BDE91CB9E}" srcOrd="6" destOrd="0" parTransId="{04F378B7-6036-4F54-BCDC-483636B45EA3}" sibTransId="{88882378-F169-438D-B1BC-E192FA658BC5}"/>
    <dgm:cxn modelId="{D4E802E1-F7D1-4A71-9D68-578AC9549108}" type="presOf" srcId="{20EED911-B5A7-492F-9FA9-DD0EEB550A6E}" destId="{6B7FE618-1319-407E-BDB5-6C9F7CB1041E}" srcOrd="0" destOrd="0" presId="urn:microsoft.com/office/officeart/2005/8/layout/hProcess9"/>
    <dgm:cxn modelId="{A3B710DF-E58F-47E2-BA15-C0159FC36678}" type="presParOf" srcId="{C080084C-4FA1-47DB-8030-ACCA86DAC23F}" destId="{9BD195B4-C5DD-4346-AA1A-3A98AC0B37B3}" srcOrd="0" destOrd="0" presId="urn:microsoft.com/office/officeart/2005/8/layout/hProcess9"/>
    <dgm:cxn modelId="{952520B2-35D5-4106-9A34-8D9E820656B3}" type="presParOf" srcId="{C080084C-4FA1-47DB-8030-ACCA86DAC23F}" destId="{37D0D524-1243-44B6-BC19-B4118608E26A}" srcOrd="1" destOrd="0" presId="urn:microsoft.com/office/officeart/2005/8/layout/hProcess9"/>
    <dgm:cxn modelId="{D18AAD7F-17F7-43BE-87C5-C10A6FCEA8FC}" type="presParOf" srcId="{37D0D524-1243-44B6-BC19-B4118608E26A}" destId="{E581728C-9DBD-402A-83DD-689C7E070E6B}" srcOrd="0" destOrd="0" presId="urn:microsoft.com/office/officeart/2005/8/layout/hProcess9"/>
    <dgm:cxn modelId="{BD4C1CE1-B36C-416E-A126-6601C5A7099F}" type="presParOf" srcId="{37D0D524-1243-44B6-BC19-B4118608E26A}" destId="{7056EDE4-6B37-428C-A23A-266F04382C5D}" srcOrd="1" destOrd="0" presId="urn:microsoft.com/office/officeart/2005/8/layout/hProcess9"/>
    <dgm:cxn modelId="{5A09BDD6-3168-47AB-BD53-A80C715BDED6}" type="presParOf" srcId="{37D0D524-1243-44B6-BC19-B4118608E26A}" destId="{519A2707-43EA-4630-B3EA-D41833B427AA}" srcOrd="2" destOrd="0" presId="urn:microsoft.com/office/officeart/2005/8/layout/hProcess9"/>
    <dgm:cxn modelId="{123457C7-7502-40C1-A08E-8A37A9016775}" type="presParOf" srcId="{37D0D524-1243-44B6-BC19-B4118608E26A}" destId="{B66CC1B2-9072-468A-8A64-435B558A50F0}" srcOrd="3" destOrd="0" presId="urn:microsoft.com/office/officeart/2005/8/layout/hProcess9"/>
    <dgm:cxn modelId="{F353CC21-516B-4519-A6B7-91B7E5B25603}" type="presParOf" srcId="{37D0D524-1243-44B6-BC19-B4118608E26A}" destId="{6B7FE618-1319-407E-BDB5-6C9F7CB1041E}" srcOrd="4" destOrd="0" presId="urn:microsoft.com/office/officeart/2005/8/layout/hProcess9"/>
    <dgm:cxn modelId="{38745A1B-314D-4E37-AE52-EE0089357871}" type="presParOf" srcId="{37D0D524-1243-44B6-BC19-B4118608E26A}" destId="{D9B35956-FA7F-458A-8921-6F49DA0B57C1}" srcOrd="5" destOrd="0" presId="urn:microsoft.com/office/officeart/2005/8/layout/hProcess9"/>
    <dgm:cxn modelId="{DD198403-36DB-4F89-BF37-77F6FA5ADCF6}" type="presParOf" srcId="{37D0D524-1243-44B6-BC19-B4118608E26A}" destId="{4A145090-4950-40DD-A985-EAB3DAAA3527}" srcOrd="6" destOrd="0" presId="urn:microsoft.com/office/officeart/2005/8/layout/hProcess9"/>
    <dgm:cxn modelId="{9A81C094-C7A7-4884-9E59-4B6B07E2D2BB}" type="presParOf" srcId="{37D0D524-1243-44B6-BC19-B4118608E26A}" destId="{247395E0-BFE9-46EC-A6AC-D5828832E5E1}" srcOrd="7" destOrd="0" presId="urn:microsoft.com/office/officeart/2005/8/layout/hProcess9"/>
    <dgm:cxn modelId="{948FA64A-6449-426F-81C2-7113AF5930D2}" type="presParOf" srcId="{37D0D524-1243-44B6-BC19-B4118608E26A}" destId="{E0B8DE2F-14D2-4F51-AE80-A400E74CE603}" srcOrd="8" destOrd="0" presId="urn:microsoft.com/office/officeart/2005/8/layout/hProcess9"/>
    <dgm:cxn modelId="{79F4ACBB-897D-40DA-82F7-80C00973DCD4}" type="presParOf" srcId="{37D0D524-1243-44B6-BC19-B4118608E26A}" destId="{90AF0657-3194-4F06-8B17-5086E1454028}" srcOrd="9" destOrd="0" presId="urn:microsoft.com/office/officeart/2005/8/layout/hProcess9"/>
    <dgm:cxn modelId="{AC8554A9-1BFE-42F5-865F-014271A6422A}" type="presParOf" srcId="{37D0D524-1243-44B6-BC19-B4118608E26A}" destId="{7767A4E5-CDA0-4611-A99C-D7B1059053A8}" srcOrd="10" destOrd="0" presId="urn:microsoft.com/office/officeart/2005/8/layout/hProcess9"/>
    <dgm:cxn modelId="{65961FC7-7D1A-4F3E-AA8F-DDB8E3D8D0C4}" type="presParOf" srcId="{37D0D524-1243-44B6-BC19-B4118608E26A}" destId="{5D262658-391E-4ABF-A442-3188E4F79B32}" srcOrd="11" destOrd="0" presId="urn:microsoft.com/office/officeart/2005/8/layout/hProcess9"/>
    <dgm:cxn modelId="{0196CDF2-6F2B-4E44-BDD3-211EDE44EC21}" type="presParOf" srcId="{37D0D524-1243-44B6-BC19-B4118608E26A}" destId="{53B623D5-91A1-4354-B133-851886741E9E}"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D195B4-C5DD-4346-AA1A-3A98AC0B37B3}">
      <dsp:nvSpPr>
        <dsp:cNvPr id="0" name=""/>
        <dsp:cNvSpPr/>
      </dsp:nvSpPr>
      <dsp:spPr>
        <a:xfrm>
          <a:off x="0" y="0"/>
          <a:ext cx="9155702" cy="58118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81728C-9DBD-402A-83DD-689C7E070E6B}">
      <dsp:nvSpPr>
        <dsp:cNvPr id="0" name=""/>
        <dsp:cNvSpPr/>
      </dsp:nvSpPr>
      <dsp:spPr>
        <a:xfrm>
          <a:off x="273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①</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健康の</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課題収集</a:t>
          </a:r>
        </a:p>
      </dsp:txBody>
      <dsp:txXfrm>
        <a:off x="72858" y="1813673"/>
        <a:ext cx="1296202" cy="2184491"/>
      </dsp:txXfrm>
    </dsp:sp>
    <dsp:sp modelId="{519A2707-43EA-4630-B3EA-D41833B427AA}">
      <dsp:nvSpPr>
        <dsp:cNvPr id="0" name=""/>
        <dsp:cNvSpPr/>
      </dsp:nvSpPr>
      <dsp:spPr>
        <a:xfrm>
          <a:off x="155765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②</a:t>
          </a:r>
          <a:endParaRPr kumimoji="1" lang="en-US" altLang="ja-JP" sz="2000" kern="1200" dirty="0"/>
        </a:p>
        <a:p>
          <a:pPr marL="0" lvl="0" indent="0" algn="ctr" defTabSz="844550">
            <a:lnSpc>
              <a:spcPct val="90000"/>
            </a:lnSpc>
            <a:spcBef>
              <a:spcPct val="0"/>
            </a:spcBef>
            <a:spcAft>
              <a:spcPct val="35000"/>
            </a:spcAft>
            <a:buNone/>
          </a:pPr>
          <a:r>
            <a:rPr kumimoji="1" lang="ja-JP" altLang="en-US" sz="2200" kern="1200" dirty="0"/>
            <a:t>データ</a:t>
          </a:r>
          <a:endParaRPr kumimoji="1" lang="en-US" altLang="ja-JP" sz="2200" kern="1200" dirty="0"/>
        </a:p>
        <a:p>
          <a:pPr marL="0" lvl="0" indent="0" algn="ctr" defTabSz="844550">
            <a:lnSpc>
              <a:spcPct val="90000"/>
            </a:lnSpc>
            <a:spcBef>
              <a:spcPct val="0"/>
            </a:spcBef>
            <a:spcAft>
              <a:spcPct val="35000"/>
            </a:spcAft>
            <a:buNone/>
          </a:pPr>
          <a:r>
            <a:rPr kumimoji="1" lang="ja-JP" altLang="en-US" sz="2200" kern="1200" dirty="0"/>
            <a:t>の収集</a:t>
          </a:r>
        </a:p>
      </dsp:txBody>
      <dsp:txXfrm>
        <a:off x="1627774" y="1813673"/>
        <a:ext cx="1296202" cy="2184491"/>
      </dsp:txXfrm>
    </dsp:sp>
    <dsp:sp modelId="{6B7FE618-1319-407E-BDB5-6C9F7CB1041E}">
      <dsp:nvSpPr>
        <dsp:cNvPr id="0" name=""/>
        <dsp:cNvSpPr/>
      </dsp:nvSpPr>
      <dsp:spPr>
        <a:xfrm>
          <a:off x="3112568"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③</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優先順位の決定</a:t>
          </a:r>
          <a:endParaRPr kumimoji="1" lang="en-US" altLang="ja-JP" sz="2200" kern="1200" dirty="0"/>
        </a:p>
      </dsp:txBody>
      <dsp:txXfrm>
        <a:off x="3182690" y="1813673"/>
        <a:ext cx="1296202" cy="2184491"/>
      </dsp:txXfrm>
    </dsp:sp>
    <dsp:sp modelId="{4A145090-4950-40DD-A985-EAB3DAAA3527}">
      <dsp:nvSpPr>
        <dsp:cNvPr id="0" name=""/>
        <dsp:cNvSpPr/>
      </dsp:nvSpPr>
      <dsp:spPr>
        <a:xfrm>
          <a:off x="4667484"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④</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評価基準決定</a:t>
          </a:r>
        </a:p>
      </dsp:txBody>
      <dsp:txXfrm>
        <a:off x="4737606" y="1813673"/>
        <a:ext cx="1296202" cy="2184491"/>
      </dsp:txXfrm>
    </dsp:sp>
    <dsp:sp modelId="{E0B8DE2F-14D2-4F51-AE80-A400E74CE603}">
      <dsp:nvSpPr>
        <dsp:cNvPr id="0" name=""/>
        <dsp:cNvSpPr/>
      </dsp:nvSpPr>
      <dsp:spPr>
        <a:xfrm>
          <a:off x="6222400"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⑤</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計画立案</a:t>
          </a:r>
        </a:p>
      </dsp:txBody>
      <dsp:txXfrm>
        <a:off x="6292522" y="1813673"/>
        <a:ext cx="1296202" cy="2184491"/>
      </dsp:txXfrm>
    </dsp:sp>
    <dsp:sp modelId="{7767A4E5-CDA0-4611-A99C-D7B1059053A8}">
      <dsp:nvSpPr>
        <dsp:cNvPr id="0" name=""/>
        <dsp:cNvSpPr/>
      </dsp:nvSpPr>
      <dsp:spPr>
        <a:xfrm>
          <a:off x="777731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⑥</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実行</a:t>
          </a:r>
        </a:p>
      </dsp:txBody>
      <dsp:txXfrm>
        <a:off x="7847438" y="1813673"/>
        <a:ext cx="1296202" cy="2184491"/>
      </dsp:txXfrm>
    </dsp:sp>
    <dsp:sp modelId="{53B623D5-91A1-4354-B133-851886741E9E}">
      <dsp:nvSpPr>
        <dsp:cNvPr id="0" name=""/>
        <dsp:cNvSpPr/>
      </dsp:nvSpPr>
      <dsp:spPr>
        <a:xfrm>
          <a:off x="933223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⑦</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a:t>
          </a:r>
        </a:p>
      </dsp:txBody>
      <dsp:txXfrm>
        <a:off x="9402354" y="1813673"/>
        <a:ext cx="1296202" cy="2184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D195B4-C5DD-4346-AA1A-3A98AC0B37B3}">
      <dsp:nvSpPr>
        <dsp:cNvPr id="0" name=""/>
        <dsp:cNvSpPr/>
      </dsp:nvSpPr>
      <dsp:spPr>
        <a:xfrm>
          <a:off x="0" y="0"/>
          <a:ext cx="9155702" cy="58118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81728C-9DBD-402A-83DD-689C7E070E6B}">
      <dsp:nvSpPr>
        <dsp:cNvPr id="0" name=""/>
        <dsp:cNvSpPr/>
      </dsp:nvSpPr>
      <dsp:spPr>
        <a:xfrm>
          <a:off x="273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①</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健康の</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課題収集</a:t>
          </a:r>
        </a:p>
      </dsp:txBody>
      <dsp:txXfrm>
        <a:off x="72858" y="1813673"/>
        <a:ext cx="1296202" cy="2184491"/>
      </dsp:txXfrm>
    </dsp:sp>
    <dsp:sp modelId="{519A2707-43EA-4630-B3EA-D41833B427AA}">
      <dsp:nvSpPr>
        <dsp:cNvPr id="0" name=""/>
        <dsp:cNvSpPr/>
      </dsp:nvSpPr>
      <dsp:spPr>
        <a:xfrm>
          <a:off x="155765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②</a:t>
          </a:r>
          <a:endParaRPr kumimoji="1" lang="en-US" altLang="ja-JP" sz="2000" kern="1200" dirty="0"/>
        </a:p>
        <a:p>
          <a:pPr marL="0" lvl="0" indent="0" algn="ctr" defTabSz="844550">
            <a:lnSpc>
              <a:spcPct val="90000"/>
            </a:lnSpc>
            <a:spcBef>
              <a:spcPct val="0"/>
            </a:spcBef>
            <a:spcAft>
              <a:spcPct val="35000"/>
            </a:spcAft>
            <a:buNone/>
          </a:pPr>
          <a:r>
            <a:rPr kumimoji="1" lang="ja-JP" altLang="en-US" sz="2200" kern="1200" dirty="0"/>
            <a:t>データ</a:t>
          </a:r>
          <a:endParaRPr kumimoji="1" lang="en-US" altLang="ja-JP" sz="2200" kern="1200" dirty="0"/>
        </a:p>
        <a:p>
          <a:pPr marL="0" lvl="0" indent="0" algn="ctr" defTabSz="844550">
            <a:lnSpc>
              <a:spcPct val="90000"/>
            </a:lnSpc>
            <a:spcBef>
              <a:spcPct val="0"/>
            </a:spcBef>
            <a:spcAft>
              <a:spcPct val="35000"/>
            </a:spcAft>
            <a:buNone/>
          </a:pPr>
          <a:r>
            <a:rPr kumimoji="1" lang="ja-JP" altLang="en-US" sz="2200" kern="1200" dirty="0"/>
            <a:t>の収集</a:t>
          </a:r>
        </a:p>
      </dsp:txBody>
      <dsp:txXfrm>
        <a:off x="1627774" y="1813673"/>
        <a:ext cx="1296202" cy="2184491"/>
      </dsp:txXfrm>
    </dsp:sp>
    <dsp:sp modelId="{6B7FE618-1319-407E-BDB5-6C9F7CB1041E}">
      <dsp:nvSpPr>
        <dsp:cNvPr id="0" name=""/>
        <dsp:cNvSpPr/>
      </dsp:nvSpPr>
      <dsp:spPr>
        <a:xfrm>
          <a:off x="3112568"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③</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優先順位の決定</a:t>
          </a:r>
          <a:endParaRPr kumimoji="1" lang="en-US" altLang="ja-JP" sz="2200" kern="1200" dirty="0"/>
        </a:p>
      </dsp:txBody>
      <dsp:txXfrm>
        <a:off x="3182690" y="1813673"/>
        <a:ext cx="1296202" cy="2184491"/>
      </dsp:txXfrm>
    </dsp:sp>
    <dsp:sp modelId="{4A145090-4950-40DD-A985-EAB3DAAA3527}">
      <dsp:nvSpPr>
        <dsp:cNvPr id="0" name=""/>
        <dsp:cNvSpPr/>
      </dsp:nvSpPr>
      <dsp:spPr>
        <a:xfrm>
          <a:off x="4667484"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④</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評価基準決定</a:t>
          </a:r>
        </a:p>
      </dsp:txBody>
      <dsp:txXfrm>
        <a:off x="4737606" y="1813673"/>
        <a:ext cx="1296202" cy="2184491"/>
      </dsp:txXfrm>
    </dsp:sp>
    <dsp:sp modelId="{E0B8DE2F-14D2-4F51-AE80-A400E74CE603}">
      <dsp:nvSpPr>
        <dsp:cNvPr id="0" name=""/>
        <dsp:cNvSpPr/>
      </dsp:nvSpPr>
      <dsp:spPr>
        <a:xfrm>
          <a:off x="6222400"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⑤</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計画立案</a:t>
          </a:r>
        </a:p>
      </dsp:txBody>
      <dsp:txXfrm>
        <a:off x="6292522" y="1813673"/>
        <a:ext cx="1296202" cy="2184491"/>
      </dsp:txXfrm>
    </dsp:sp>
    <dsp:sp modelId="{7767A4E5-CDA0-4611-A99C-D7B1059053A8}">
      <dsp:nvSpPr>
        <dsp:cNvPr id="0" name=""/>
        <dsp:cNvSpPr/>
      </dsp:nvSpPr>
      <dsp:spPr>
        <a:xfrm>
          <a:off x="777731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⑥</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実行</a:t>
          </a:r>
        </a:p>
      </dsp:txBody>
      <dsp:txXfrm>
        <a:off x="7847438" y="1813673"/>
        <a:ext cx="1296202" cy="2184491"/>
      </dsp:txXfrm>
    </dsp:sp>
    <dsp:sp modelId="{53B623D5-91A1-4354-B133-851886741E9E}">
      <dsp:nvSpPr>
        <dsp:cNvPr id="0" name=""/>
        <dsp:cNvSpPr/>
      </dsp:nvSpPr>
      <dsp:spPr>
        <a:xfrm>
          <a:off x="933223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⑦</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a:t>
          </a:r>
        </a:p>
      </dsp:txBody>
      <dsp:txXfrm>
        <a:off x="9402354" y="1813673"/>
        <a:ext cx="1296202" cy="21844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D195B4-C5DD-4346-AA1A-3A98AC0B37B3}">
      <dsp:nvSpPr>
        <dsp:cNvPr id="0" name=""/>
        <dsp:cNvSpPr/>
      </dsp:nvSpPr>
      <dsp:spPr>
        <a:xfrm>
          <a:off x="0" y="0"/>
          <a:ext cx="9155702" cy="58118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81728C-9DBD-402A-83DD-689C7E070E6B}">
      <dsp:nvSpPr>
        <dsp:cNvPr id="0" name=""/>
        <dsp:cNvSpPr/>
      </dsp:nvSpPr>
      <dsp:spPr>
        <a:xfrm>
          <a:off x="273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①</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健康の</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課題収集</a:t>
          </a:r>
        </a:p>
      </dsp:txBody>
      <dsp:txXfrm>
        <a:off x="72858" y="1813673"/>
        <a:ext cx="1296202" cy="2184491"/>
      </dsp:txXfrm>
    </dsp:sp>
    <dsp:sp modelId="{519A2707-43EA-4630-B3EA-D41833B427AA}">
      <dsp:nvSpPr>
        <dsp:cNvPr id="0" name=""/>
        <dsp:cNvSpPr/>
      </dsp:nvSpPr>
      <dsp:spPr>
        <a:xfrm>
          <a:off x="155765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②</a:t>
          </a:r>
          <a:endParaRPr kumimoji="1" lang="en-US" altLang="ja-JP" sz="2000" kern="1200" dirty="0"/>
        </a:p>
        <a:p>
          <a:pPr marL="0" lvl="0" indent="0" algn="ctr" defTabSz="844550">
            <a:lnSpc>
              <a:spcPct val="90000"/>
            </a:lnSpc>
            <a:spcBef>
              <a:spcPct val="0"/>
            </a:spcBef>
            <a:spcAft>
              <a:spcPct val="35000"/>
            </a:spcAft>
            <a:buNone/>
          </a:pPr>
          <a:r>
            <a:rPr kumimoji="1" lang="ja-JP" altLang="en-US" sz="2200" kern="1200" dirty="0"/>
            <a:t>データ</a:t>
          </a:r>
          <a:endParaRPr kumimoji="1" lang="en-US" altLang="ja-JP" sz="2200" kern="1200" dirty="0"/>
        </a:p>
        <a:p>
          <a:pPr marL="0" lvl="0" indent="0" algn="ctr" defTabSz="844550">
            <a:lnSpc>
              <a:spcPct val="90000"/>
            </a:lnSpc>
            <a:spcBef>
              <a:spcPct val="0"/>
            </a:spcBef>
            <a:spcAft>
              <a:spcPct val="35000"/>
            </a:spcAft>
            <a:buNone/>
          </a:pPr>
          <a:r>
            <a:rPr kumimoji="1" lang="ja-JP" altLang="en-US" sz="2200" kern="1200" dirty="0"/>
            <a:t>の収集</a:t>
          </a:r>
        </a:p>
      </dsp:txBody>
      <dsp:txXfrm>
        <a:off x="1627774" y="1813673"/>
        <a:ext cx="1296202" cy="2184491"/>
      </dsp:txXfrm>
    </dsp:sp>
    <dsp:sp modelId="{6B7FE618-1319-407E-BDB5-6C9F7CB1041E}">
      <dsp:nvSpPr>
        <dsp:cNvPr id="0" name=""/>
        <dsp:cNvSpPr/>
      </dsp:nvSpPr>
      <dsp:spPr>
        <a:xfrm>
          <a:off x="3112568"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③</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優先順位の決定</a:t>
          </a:r>
          <a:endParaRPr kumimoji="1" lang="en-US" altLang="ja-JP" sz="2200" kern="1200" dirty="0"/>
        </a:p>
      </dsp:txBody>
      <dsp:txXfrm>
        <a:off x="3182690" y="1813673"/>
        <a:ext cx="1296202" cy="2184491"/>
      </dsp:txXfrm>
    </dsp:sp>
    <dsp:sp modelId="{4A145090-4950-40DD-A985-EAB3DAAA3527}">
      <dsp:nvSpPr>
        <dsp:cNvPr id="0" name=""/>
        <dsp:cNvSpPr/>
      </dsp:nvSpPr>
      <dsp:spPr>
        <a:xfrm>
          <a:off x="4667484"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④</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評価基準決定</a:t>
          </a:r>
        </a:p>
      </dsp:txBody>
      <dsp:txXfrm>
        <a:off x="4737606" y="1813673"/>
        <a:ext cx="1296202" cy="2184491"/>
      </dsp:txXfrm>
    </dsp:sp>
    <dsp:sp modelId="{E0B8DE2F-14D2-4F51-AE80-A400E74CE603}">
      <dsp:nvSpPr>
        <dsp:cNvPr id="0" name=""/>
        <dsp:cNvSpPr/>
      </dsp:nvSpPr>
      <dsp:spPr>
        <a:xfrm>
          <a:off x="6222400"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⑤</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計画立案</a:t>
          </a:r>
        </a:p>
      </dsp:txBody>
      <dsp:txXfrm>
        <a:off x="6292522" y="1813673"/>
        <a:ext cx="1296202" cy="2184491"/>
      </dsp:txXfrm>
    </dsp:sp>
    <dsp:sp modelId="{7767A4E5-CDA0-4611-A99C-D7B1059053A8}">
      <dsp:nvSpPr>
        <dsp:cNvPr id="0" name=""/>
        <dsp:cNvSpPr/>
      </dsp:nvSpPr>
      <dsp:spPr>
        <a:xfrm>
          <a:off x="7777316"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⑥</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実行</a:t>
          </a:r>
        </a:p>
      </dsp:txBody>
      <dsp:txXfrm>
        <a:off x="7847438" y="1813673"/>
        <a:ext cx="1296202" cy="2184491"/>
      </dsp:txXfrm>
    </dsp:sp>
    <dsp:sp modelId="{53B623D5-91A1-4354-B133-851886741E9E}">
      <dsp:nvSpPr>
        <dsp:cNvPr id="0" name=""/>
        <dsp:cNvSpPr/>
      </dsp:nvSpPr>
      <dsp:spPr>
        <a:xfrm>
          <a:off x="9332232" y="1743551"/>
          <a:ext cx="1436446" cy="232473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⑦</a:t>
          </a:r>
          <a:endParaRPr kumimoji="1" lang="en-US" altLang="ja-JP" sz="2200" kern="1200" dirty="0"/>
        </a:p>
        <a:p>
          <a:pPr marL="0" lvl="0" indent="0" algn="ctr" defTabSz="977900">
            <a:lnSpc>
              <a:spcPct val="90000"/>
            </a:lnSpc>
            <a:spcBef>
              <a:spcPct val="0"/>
            </a:spcBef>
            <a:spcAft>
              <a:spcPct val="35000"/>
            </a:spcAft>
            <a:buNone/>
          </a:pPr>
          <a:r>
            <a:rPr kumimoji="1" lang="ja-JP" altLang="en-US" sz="2200" kern="1200" dirty="0"/>
            <a:t>評価</a:t>
          </a:r>
        </a:p>
      </dsp:txBody>
      <dsp:txXfrm>
        <a:off x="9402354" y="1813673"/>
        <a:ext cx="1296202" cy="218449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E61ACB7A-E131-4620-B127-AC86FC049C01}" type="datetimeFigureOut">
              <a:rPr kumimoji="1" lang="ja-JP" altLang="en-US" smtClean="0"/>
              <a:t>2026/6/8</a:t>
            </a:fld>
            <a:endParaRPr kumimoji="1" lang="ja-JP" altLang="en-US"/>
          </a:p>
        </p:txBody>
      </p:sp>
      <p:sp>
        <p:nvSpPr>
          <p:cNvPr id="4" name="スライド イメージ プレースホルダー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8FE2DDF6-3F22-4124-9DD2-FE3333B51BB0}" type="slidenum">
              <a:rPr kumimoji="1" lang="ja-JP" altLang="en-US" smtClean="0"/>
              <a:t>‹#›</a:t>
            </a:fld>
            <a:endParaRPr kumimoji="1" lang="ja-JP" altLang="en-US"/>
          </a:p>
        </p:txBody>
      </p:sp>
    </p:spTree>
    <p:extLst>
      <p:ext uri="{BB962C8B-B14F-4D97-AF65-F5344CB8AC3E}">
        <p14:creationId xmlns:p14="http://schemas.microsoft.com/office/powerpoint/2010/main" val="1467719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dirty="0"/>
              <a:t>皆様、</a:t>
            </a:r>
            <a:r>
              <a:rPr lang="ja-JP" altLang="en-US" dirty="0"/>
              <a:t>今回</a:t>
            </a:r>
            <a:r>
              <a:rPr lang="ja-JP" altLang="ja-JP" dirty="0"/>
              <a:t>は健康づくり対策の全体の流れについてご説明いたします。</a:t>
            </a:r>
          </a:p>
          <a:p>
            <a:r>
              <a:rPr lang="ja-JP" altLang="ja-JP" dirty="0"/>
              <a:t>現在、アプリを活用しながら健康づくりを進めていますが、今どの段階にいるのかを知っていただくと、アプリへの入力の意味もより分かりやすくなると思います。</a:t>
            </a:r>
          </a:p>
          <a:p>
            <a:r>
              <a:rPr lang="ja-JP" altLang="ja-JP" dirty="0"/>
              <a:t>まず①をご覧ください。</a:t>
            </a:r>
          </a:p>
          <a:p>
            <a:r>
              <a:rPr lang="ja-JP" altLang="ja-JP" dirty="0"/>
              <a:t>現在、私たちが取り組んでいるのは、</a:t>
            </a:r>
          </a:p>
          <a:p>
            <a:r>
              <a:rPr lang="ja-JP" altLang="ja-JP" b="1" dirty="0"/>
              <a:t>「職場の健康課題を集めること」</a:t>
            </a:r>
            <a:r>
              <a:rPr lang="ja-JP" altLang="en-US" b="1" dirty="0"/>
              <a:t>です。</a:t>
            </a:r>
            <a:endParaRPr lang="en-US" altLang="ja-JP" b="1" dirty="0"/>
          </a:p>
          <a:p>
            <a:r>
              <a:rPr lang="ja-JP" altLang="en-US" dirty="0"/>
              <a:t>今、睡眠や食事、身体の痛み、気になる事を聞いてアプリに入力してもらっていると思います。</a:t>
            </a:r>
            <a:endParaRPr lang="en-US" altLang="ja-JP" dirty="0"/>
          </a:p>
          <a:p>
            <a:r>
              <a:rPr lang="ja-JP" altLang="en-US" dirty="0"/>
              <a:t>次に②です。この入力によって、その訴えが腰痛何件など数となって表せることが大事です。だれが、何を訴えているまでは要らないのですが、どれ位の人がどんな課題を抱えているということが分かる事が大事です。皆さんがアプリに入力することによって、トータル、何の課題が何人抱えているかが明らかになります。このデータは、後の、どこまで改善するかの評価に役立ちます。</a:t>
            </a:r>
            <a:endParaRPr lang="en-US" altLang="ja-JP" dirty="0"/>
          </a:p>
          <a:p>
            <a:endParaRPr lang="ja-JP" altLang="ja-JP" dirty="0"/>
          </a:p>
          <a:p>
            <a:r>
              <a:rPr lang="ja-JP" altLang="ja-JP" dirty="0"/>
              <a:t>次に③です。</a:t>
            </a:r>
          </a:p>
          <a:p>
            <a:r>
              <a:rPr lang="ja-JP" altLang="en-US" dirty="0"/>
              <a:t>挙げられた</a:t>
            </a:r>
            <a:r>
              <a:rPr lang="ja-JP" altLang="ja-JP" dirty="0"/>
              <a:t>健康課題は一つでは</a:t>
            </a:r>
            <a:r>
              <a:rPr lang="ja-JP" altLang="en-US" dirty="0"/>
              <a:t>無いと思います。どこから取り組むかです。私たち、通常の仕事に加えて健康づくりの活動をしていますので、</a:t>
            </a:r>
            <a:r>
              <a:rPr lang="ja-JP" altLang="ja-JP" dirty="0"/>
              <a:t>時間や人員、</a:t>
            </a:r>
            <a:r>
              <a:rPr lang="ja-JP" altLang="en-US" dirty="0"/>
              <a:t>また</a:t>
            </a:r>
            <a:r>
              <a:rPr lang="ja-JP" altLang="ja-JP" dirty="0"/>
              <a:t>予算には限りがあります。</a:t>
            </a:r>
            <a:endParaRPr lang="en-US" altLang="ja-JP" dirty="0"/>
          </a:p>
          <a:p>
            <a:endParaRPr lang="ja-JP" altLang="ja-JP" dirty="0"/>
          </a:p>
          <a:p>
            <a:r>
              <a:rPr lang="ja-JP" altLang="ja-JP" dirty="0"/>
              <a:t>そのため、</a:t>
            </a:r>
            <a:r>
              <a:rPr lang="ja-JP" altLang="en-US" dirty="0"/>
              <a:t>どこから取り組むと効率的か</a:t>
            </a:r>
            <a:r>
              <a:rPr lang="ja-JP" altLang="en-US"/>
              <a:t>を考える必要があります。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8FE2DDF6-3F22-4124-9DD2-FE3333B51BB0}" type="slidenum">
              <a:rPr kumimoji="1" lang="ja-JP" altLang="en-US" smtClean="0"/>
              <a:t>1</a:t>
            </a:fld>
            <a:endParaRPr kumimoji="1" lang="ja-JP" altLang="en-US"/>
          </a:p>
        </p:txBody>
      </p:sp>
    </p:spTree>
    <p:extLst>
      <p:ext uri="{BB962C8B-B14F-4D97-AF65-F5344CB8AC3E}">
        <p14:creationId xmlns:p14="http://schemas.microsoft.com/office/powerpoint/2010/main" val="3814927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左の様に、幾つも健康に関する課題はあると思います。</a:t>
            </a:r>
            <a:endParaRPr lang="en-US" altLang="ja-JP" dirty="0"/>
          </a:p>
          <a:p>
            <a:r>
              <a:rPr lang="ja-JP" altLang="en-US" dirty="0"/>
              <a:t>これらの中から優先順位の高い物から取り組む必要があります。</a:t>
            </a:r>
            <a:endParaRPr lang="en-US" altLang="ja-JP" dirty="0"/>
          </a:p>
          <a:p>
            <a:endParaRPr lang="en-US" altLang="ja-JP" dirty="0"/>
          </a:p>
          <a:p>
            <a:r>
              <a:rPr lang="ja-JP" altLang="en-US" dirty="0"/>
              <a:t>何が優先順位が高いかは、一人一人の価値観によっても違いますので、</a:t>
            </a:r>
            <a:endParaRPr lang="en-US" altLang="ja-JP" dirty="0"/>
          </a:p>
          <a:p>
            <a:r>
              <a:rPr lang="ja-JP" altLang="en-US" dirty="0"/>
              <a:t>今回は、グリーンという人が発表した優先順位の決め方を紹介します。</a:t>
            </a:r>
            <a:endParaRPr lang="en-US" altLang="ja-JP" dirty="0"/>
          </a:p>
          <a:p>
            <a:endParaRPr lang="en-US" altLang="ja-JP" dirty="0"/>
          </a:p>
          <a:p>
            <a:r>
              <a:rPr lang="ja-JP" altLang="ja-JP" b="1" dirty="0"/>
              <a:t>問題がどれくらい大きいか</a:t>
            </a:r>
            <a:endParaRPr lang="ja-JP" altLang="ja-JP" dirty="0"/>
          </a:p>
          <a:p>
            <a:r>
              <a:rPr lang="ja-JP" altLang="ja-JP" dirty="0"/>
              <a:t>そして</a:t>
            </a:r>
          </a:p>
          <a:p>
            <a:r>
              <a:rPr lang="ja-JP" altLang="ja-JP" b="1" dirty="0"/>
              <a:t>改善できる可能性があるか</a:t>
            </a:r>
            <a:endParaRPr lang="ja-JP" altLang="ja-JP" dirty="0"/>
          </a:p>
          <a:p>
            <a:r>
              <a:rPr lang="ja-JP" altLang="ja-JP" dirty="0"/>
              <a:t>という2つの視点から考えます。</a:t>
            </a:r>
          </a:p>
          <a:p>
            <a:endParaRPr lang="en-US" altLang="ja-JP" dirty="0"/>
          </a:p>
          <a:p>
            <a:r>
              <a:rPr lang="ja-JP" altLang="en-US" dirty="0"/>
              <a:t>問題の大きさは、課題に該当する人数や、たとえ多くなくとも重大な課題というのもあります。</a:t>
            </a:r>
            <a:endParaRPr lang="en-US" altLang="ja-JP" dirty="0"/>
          </a:p>
          <a:p>
            <a:r>
              <a:rPr lang="ja-JP" altLang="ja-JP" dirty="0"/>
              <a:t>例えば、自殺や過労死は人数だけ見れば多くないかもしれませんが、非常に重要な課題です。</a:t>
            </a:r>
          </a:p>
          <a:p>
            <a:r>
              <a:rPr lang="ja-JP" altLang="ja-JP" dirty="0"/>
              <a:t>また、その</a:t>
            </a:r>
            <a:r>
              <a:rPr lang="ja-JP" altLang="en-US" dirty="0"/>
              <a:t>職場</a:t>
            </a:r>
            <a:r>
              <a:rPr lang="ja-JP" altLang="ja-JP" dirty="0"/>
              <a:t>が本当に必要としている課題</a:t>
            </a:r>
            <a:r>
              <a:rPr lang="ja-JP" altLang="en-US" dirty="0"/>
              <a:t>に取組んだ方が結果として成果が出る</a:t>
            </a:r>
            <a:r>
              <a:rPr lang="ja-JP" altLang="ja-JP" dirty="0"/>
              <a:t>ことも報告されています。</a:t>
            </a:r>
          </a:p>
          <a:p>
            <a:r>
              <a:rPr lang="ja-JP" altLang="ja-JP" dirty="0"/>
              <a:t>そのため、まずは皆さんの意見やデータを集めながら、どの課題を優先するかを考えていきます。</a:t>
            </a:r>
          </a:p>
          <a:p>
            <a:r>
              <a:rPr lang="ja-JP" altLang="ja-JP" dirty="0"/>
              <a:t>今年度は、その中から3つの課題を選んで取り組む予定です。</a:t>
            </a:r>
          </a:p>
          <a:p>
            <a:r>
              <a:rPr lang="ja-JP" altLang="ja-JP" dirty="0"/>
              <a:t>限られた時間や予算の中で効果的な取り組みを</a:t>
            </a:r>
            <a:r>
              <a:rPr lang="ja-JP" altLang="en-US" dirty="0"/>
              <a:t>するには、優先順位を決める</a:t>
            </a:r>
            <a:r>
              <a:rPr lang="ja-JP" altLang="ja-JP" dirty="0"/>
              <a:t>必要があ</a:t>
            </a:r>
            <a:r>
              <a:rPr lang="ja-JP" altLang="en-US" dirty="0"/>
              <a:t>ります。</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BFC36738-9FAF-4EF2-B2BA-3C03AB151088}" type="slidenum">
              <a:rPr kumimoji="1" lang="ja-JP" altLang="en-US" smtClean="0"/>
              <a:t>2</a:t>
            </a:fld>
            <a:endParaRPr kumimoji="1" lang="ja-JP" altLang="en-US"/>
          </a:p>
        </p:txBody>
      </p:sp>
    </p:spTree>
    <p:extLst>
      <p:ext uri="{BB962C8B-B14F-4D97-AF65-F5344CB8AC3E}">
        <p14:creationId xmlns:p14="http://schemas.microsoft.com/office/powerpoint/2010/main" val="1939071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633F8-257C-7B07-59DB-DDE01A5510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9B9966-6A5C-BE8D-4E8B-EEEF617D0D1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D0034F-7466-64A0-E395-04236BC51039}"/>
              </a:ext>
            </a:extLst>
          </p:cNvPr>
          <p:cNvSpPr>
            <a:spLocks noGrp="1"/>
          </p:cNvSpPr>
          <p:nvPr>
            <p:ph type="body" idx="1"/>
          </p:nvPr>
        </p:nvSpPr>
        <p:spPr/>
        <p:txBody>
          <a:bodyPr/>
          <a:lstStyle/>
          <a:p>
            <a:r>
              <a:rPr lang="ja-JP" altLang="en-US" dirty="0"/>
              <a:t>優先順位が決まったら、②の現在のデータをどこまで改善するかという具体的な数値が必要となります。今、歩数</a:t>
            </a:r>
            <a:r>
              <a:rPr lang="en-US" altLang="ja-JP" dirty="0"/>
              <a:t>6000</a:t>
            </a:r>
            <a:r>
              <a:rPr lang="ja-JP" altLang="en-US" dirty="0"/>
              <a:t>歩の人が</a:t>
            </a:r>
            <a:r>
              <a:rPr lang="en-US" altLang="ja-JP" dirty="0"/>
              <a:t>3</a:t>
            </a:r>
            <a:r>
              <a:rPr lang="ja-JP" altLang="en-US" dirty="0"/>
              <a:t>割だけど、</a:t>
            </a:r>
            <a:r>
              <a:rPr lang="en-US" altLang="ja-JP" dirty="0"/>
              <a:t>4</a:t>
            </a:r>
            <a:r>
              <a:rPr lang="ja-JP" altLang="en-US" dirty="0"/>
              <a:t>割までに増やすとか、食事でも主食、主菜、副菜に気を付けて食べている人が</a:t>
            </a:r>
            <a:r>
              <a:rPr lang="en-US" altLang="ja-JP" dirty="0"/>
              <a:t>5</a:t>
            </a:r>
            <a:r>
              <a:rPr lang="ja-JP" altLang="en-US" dirty="0"/>
              <a:t>割だけど、</a:t>
            </a:r>
            <a:r>
              <a:rPr lang="en-US" altLang="ja-JP" dirty="0"/>
              <a:t>8</a:t>
            </a:r>
            <a:r>
              <a:rPr lang="ja-JP" altLang="en-US" dirty="0"/>
              <a:t>割までに増やすとか、具体的な数値が大切です。その数値を決めることも含めて計画を立てます。</a:t>
            </a:r>
            <a:endParaRPr lang="en-US" altLang="ja-JP" dirty="0"/>
          </a:p>
          <a:p>
            <a:endParaRPr lang="en-US" altLang="ja-JP" dirty="0"/>
          </a:p>
          <a:p>
            <a:r>
              <a:rPr lang="ja-JP" altLang="en-US" dirty="0"/>
              <a:t>これを決めずに初めてしまうと、⑦の最後の評価が出来ず、何となくやったで終わり、取組に成果があったのかどうか分からず、次の取組の方法も見つからなくなります。始める前に、具体的な目標を決めるのが非常に重要です。</a:t>
            </a:r>
            <a:endParaRPr lang="en-US" altLang="ja-JP" dirty="0"/>
          </a:p>
          <a:p>
            <a:r>
              <a:rPr lang="ja-JP" altLang="en-US" dirty="0"/>
              <a:t>その上で、⑤具体的な計画を立てます。</a:t>
            </a:r>
            <a:endParaRPr lang="en-US" altLang="ja-JP" dirty="0"/>
          </a:p>
          <a:p>
            <a:endParaRPr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2BA2A05D-51AF-3E02-5D40-B522A0817D5F}"/>
              </a:ext>
            </a:extLst>
          </p:cNvPr>
          <p:cNvSpPr>
            <a:spLocks noGrp="1"/>
          </p:cNvSpPr>
          <p:nvPr>
            <p:ph type="sldNum" sz="quarter" idx="5"/>
          </p:nvPr>
        </p:nvSpPr>
        <p:spPr/>
        <p:txBody>
          <a:bodyPr/>
          <a:lstStyle/>
          <a:p>
            <a:fld id="{8FE2DDF6-3F22-4124-9DD2-FE3333B51BB0}" type="slidenum">
              <a:rPr kumimoji="1" lang="ja-JP" altLang="en-US" smtClean="0"/>
              <a:t>3</a:t>
            </a:fld>
            <a:endParaRPr kumimoji="1" lang="ja-JP" altLang="en-US"/>
          </a:p>
        </p:txBody>
      </p:sp>
    </p:spTree>
    <p:extLst>
      <p:ext uri="{BB962C8B-B14F-4D97-AF65-F5344CB8AC3E}">
        <p14:creationId xmlns:p14="http://schemas.microsoft.com/office/powerpoint/2010/main" val="149365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FCB0F-55C0-0EF1-ABB9-86260C1ACFF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0683E8E-AA2D-7A56-2794-DBA315FB5C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C616AC-32A3-E3D4-33B1-C0098603AAE4}"/>
              </a:ext>
            </a:extLst>
          </p:cNvPr>
          <p:cNvSpPr>
            <a:spLocks noGrp="1"/>
          </p:cNvSpPr>
          <p:nvPr>
            <p:ph type="body" idx="1"/>
          </p:nvPr>
        </p:nvSpPr>
        <p:spPr/>
        <p:txBody>
          <a:bodyPr/>
          <a:lstStyle/>
          <a:p>
            <a:r>
              <a:rPr lang="ja-JP" altLang="en-US" dirty="0"/>
              <a:t>計画の立て方の一つに</a:t>
            </a:r>
            <a:r>
              <a:rPr lang="ja-JP" altLang="ja-JP" dirty="0"/>
              <a:t>、SMARTという考え方がよく使われます。</a:t>
            </a:r>
          </a:p>
          <a:p>
            <a:r>
              <a:rPr lang="ja-JP" altLang="ja-JP" dirty="0"/>
              <a:t>SMARTとは、</a:t>
            </a:r>
          </a:p>
          <a:p>
            <a:r>
              <a:rPr lang="ja-JP" altLang="ja-JP" dirty="0"/>
              <a:t>S：具体的（Specific） </a:t>
            </a:r>
            <a:r>
              <a:rPr lang="ja-JP" altLang="en-US" dirty="0"/>
              <a:t>であり</a:t>
            </a:r>
            <a:endParaRPr lang="ja-JP" altLang="ja-JP" dirty="0"/>
          </a:p>
          <a:p>
            <a:r>
              <a:rPr lang="ja-JP" altLang="ja-JP" dirty="0"/>
              <a:t>M：測定可能（Measurable） </a:t>
            </a:r>
            <a:r>
              <a:rPr lang="ja-JP" altLang="en-US" dirty="0"/>
              <a:t>であること。</a:t>
            </a:r>
            <a:endParaRPr lang="en-US" altLang="ja-JP" dirty="0"/>
          </a:p>
          <a:p>
            <a:r>
              <a:rPr lang="ja-JP" altLang="ja-JP" dirty="0"/>
              <a:t>例えば、</a:t>
            </a:r>
          </a:p>
          <a:p>
            <a:r>
              <a:rPr lang="ja-JP" altLang="ja-JP" dirty="0"/>
              <a:t>「健康になりましょう」だけでは目標としては少し曖昧です。</a:t>
            </a:r>
          </a:p>
          <a:p>
            <a:r>
              <a:rPr lang="ja-JP" altLang="ja-JP" b="1" dirty="0"/>
              <a:t>現在、平均歩数が5,000歩であれば、3か月後に5,500歩を目指す。</a:t>
            </a:r>
            <a:endParaRPr lang="ja-JP" altLang="ja-JP" dirty="0"/>
          </a:p>
          <a:p>
            <a:r>
              <a:rPr lang="ja-JP" altLang="ja-JP" dirty="0"/>
              <a:t>あるいは、</a:t>
            </a:r>
          </a:p>
          <a:p>
            <a:r>
              <a:rPr lang="ja-JP" altLang="ja-JP" b="1" dirty="0"/>
              <a:t>現在、体重を記録している人が20％であれば、3か月後に30％を目指す。</a:t>
            </a:r>
            <a:endParaRPr lang="ja-JP" altLang="ja-JP" dirty="0"/>
          </a:p>
          <a:p>
            <a:r>
              <a:rPr lang="ja-JP" altLang="ja-JP" dirty="0"/>
              <a:t>というように、誰が見ても達成できたかどうかが分かる目標にします。</a:t>
            </a:r>
          </a:p>
          <a:p>
            <a:r>
              <a:rPr lang="ja-JP" altLang="ja-JP" dirty="0"/>
              <a:t>A：達成可能（Achievable）</a:t>
            </a:r>
            <a:r>
              <a:rPr lang="ja-JP" altLang="en-US" dirty="0"/>
              <a:t>達成の見通しがつくものを目標とします。</a:t>
            </a:r>
            <a:endParaRPr lang="ja-JP" altLang="ja-JP" dirty="0"/>
          </a:p>
          <a:p>
            <a:r>
              <a:rPr lang="ja-JP" altLang="ja-JP" dirty="0"/>
              <a:t>R：現実的（Realistic） </a:t>
            </a:r>
            <a:r>
              <a:rPr lang="ja-JP" altLang="en-US" dirty="0"/>
              <a:t>　</a:t>
            </a:r>
            <a:r>
              <a:rPr lang="ja-JP" altLang="ja-JP" dirty="0"/>
              <a:t>「理論的には良い方法」ではなく、「現場で続けられる方法」を選ぶことが大切になります。</a:t>
            </a:r>
          </a:p>
          <a:p>
            <a:r>
              <a:rPr lang="ja-JP" altLang="ja-JP" dirty="0"/>
              <a:t>T：期限を決める（Time-bound） </a:t>
            </a:r>
            <a:r>
              <a:rPr lang="ja-JP" altLang="en-US" dirty="0"/>
              <a:t>いつまで行うか。良い事だからと言って、いつまでもやっているのではなく、区切りをつけて振り返り、次の対策を立てる必要があります。</a:t>
            </a:r>
            <a:endParaRPr lang="ja-JP" altLang="ja-JP" dirty="0"/>
          </a:p>
          <a:p>
            <a:endParaRPr lang="ja-JP" altLang="ja-JP" dirty="0"/>
          </a:p>
          <a:p>
            <a:endParaRPr lang="en-US" altLang="ja-JP" dirty="0"/>
          </a:p>
          <a:p>
            <a:r>
              <a:rPr lang="ja-JP" altLang="ja-JP" dirty="0"/>
              <a:t>次に実施です。</a:t>
            </a:r>
          </a:p>
          <a:p>
            <a:r>
              <a:rPr lang="ja-JP" altLang="en-US" dirty="0"/>
              <a:t>これは、先ほどの具体的に決めた計画を実施すればよい訳です。</a:t>
            </a:r>
            <a:endParaRPr lang="en-US" altLang="ja-JP" dirty="0"/>
          </a:p>
          <a:p>
            <a:endParaRPr lang="ja-JP" altLang="ja-JP" dirty="0"/>
          </a:p>
          <a:p>
            <a:r>
              <a:rPr lang="ja-JP" altLang="ja-JP" dirty="0"/>
              <a:t>そして最後が評価です。</a:t>
            </a:r>
          </a:p>
          <a:p>
            <a:r>
              <a:rPr lang="ja-JP" altLang="ja-JP" dirty="0"/>
              <a:t>評価というと、</a:t>
            </a:r>
            <a:r>
              <a:rPr lang="ja-JP" altLang="en-US" dirty="0"/>
              <a:t>反省するイメージがある</a:t>
            </a:r>
            <a:r>
              <a:rPr lang="ja-JP" altLang="ja-JP" dirty="0"/>
              <a:t>かもしれませんが、そうではありません。</a:t>
            </a:r>
          </a:p>
          <a:p>
            <a:r>
              <a:rPr lang="ja-JP" altLang="en-US" dirty="0"/>
              <a:t>ここで言う</a:t>
            </a:r>
            <a:r>
              <a:rPr lang="ja-JP" altLang="ja-JP" dirty="0"/>
              <a:t>評価とは、</a:t>
            </a:r>
            <a:r>
              <a:rPr lang="ja-JP" altLang="ja-JP" b="1" dirty="0"/>
              <a:t>次により良くするための振り返り</a:t>
            </a:r>
            <a:r>
              <a:rPr lang="ja-JP" altLang="ja-JP" dirty="0"/>
              <a:t>です</a:t>
            </a:r>
            <a:r>
              <a:rPr lang="ja-JP" altLang="en-US" dirty="0"/>
              <a:t>ので、</a:t>
            </a:r>
            <a:endParaRPr lang="ja-JP" altLang="ja-JP" dirty="0"/>
          </a:p>
          <a:p>
            <a:r>
              <a:rPr lang="ja-JP" altLang="en-US" dirty="0"/>
              <a:t>事実をデータや参加者の感想から</a:t>
            </a:r>
            <a:endParaRPr lang="en-US" altLang="ja-JP" dirty="0"/>
          </a:p>
          <a:p>
            <a:r>
              <a:rPr lang="ja-JP" altLang="en-US" dirty="0"/>
              <a:t>やっ</a:t>
            </a:r>
            <a:r>
              <a:rPr lang="ja-JP" altLang="ja-JP" dirty="0"/>
              <a:t>てみて、良かったことは何か </a:t>
            </a:r>
          </a:p>
          <a:p>
            <a:r>
              <a:rPr lang="ja-JP" altLang="ja-JP" dirty="0"/>
              <a:t>困ったことは何か</a:t>
            </a:r>
            <a:r>
              <a:rPr lang="ja-JP" altLang="en-US" dirty="0"/>
              <a:t>を明らかにし、</a:t>
            </a:r>
            <a:r>
              <a:rPr lang="ja-JP" altLang="ja-JP" dirty="0"/>
              <a:t>次</a:t>
            </a:r>
            <a:r>
              <a:rPr lang="ja-JP" altLang="en-US" dirty="0"/>
              <a:t>は何をすれば良いか</a:t>
            </a:r>
            <a:r>
              <a:rPr lang="ja-JP" altLang="ja-JP" dirty="0"/>
              <a:t>を皆さんと一緒に考えていきます。</a:t>
            </a:r>
          </a:p>
          <a:p>
            <a:br>
              <a:rPr lang="ja-JP" altLang="ja-JP" dirty="0"/>
            </a:br>
            <a:endParaRPr lang="ja-JP" altLang="ja-JP" dirty="0"/>
          </a:p>
          <a:p>
            <a:endParaRPr lang="en-US" altLang="ja-JP" dirty="0"/>
          </a:p>
          <a:p>
            <a:endParaRPr lang="ja-JP" altLang="ja-JP" dirty="0"/>
          </a:p>
        </p:txBody>
      </p:sp>
      <p:sp>
        <p:nvSpPr>
          <p:cNvPr id="4" name="スライド番号プレースホルダー 3">
            <a:extLst>
              <a:ext uri="{FF2B5EF4-FFF2-40B4-BE49-F238E27FC236}">
                <a16:creationId xmlns:a16="http://schemas.microsoft.com/office/drawing/2014/main" id="{BDA1BB6D-C356-9ACE-B724-EDF6D653DC25}"/>
              </a:ext>
            </a:extLst>
          </p:cNvPr>
          <p:cNvSpPr>
            <a:spLocks noGrp="1"/>
          </p:cNvSpPr>
          <p:nvPr>
            <p:ph type="sldNum" sz="quarter" idx="5"/>
          </p:nvPr>
        </p:nvSpPr>
        <p:spPr/>
        <p:txBody>
          <a:bodyPr/>
          <a:lstStyle/>
          <a:p>
            <a:fld id="{BFC36738-9FAF-4EF2-B2BA-3C03AB151088}" type="slidenum">
              <a:rPr kumimoji="1" lang="ja-JP" altLang="en-US" smtClean="0"/>
              <a:t>4</a:t>
            </a:fld>
            <a:endParaRPr kumimoji="1" lang="ja-JP" altLang="en-US"/>
          </a:p>
        </p:txBody>
      </p:sp>
    </p:spTree>
    <p:extLst>
      <p:ext uri="{BB962C8B-B14F-4D97-AF65-F5344CB8AC3E}">
        <p14:creationId xmlns:p14="http://schemas.microsoft.com/office/powerpoint/2010/main" val="4219607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617FE-FCCE-5E07-F846-4BB084E2C5A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9B921A5-A7A7-21CF-2286-C6D5BFD2F58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8250C12-8D68-7FED-8611-80B1E9F43E5C}"/>
              </a:ext>
            </a:extLst>
          </p:cNvPr>
          <p:cNvSpPr>
            <a:spLocks noGrp="1"/>
          </p:cNvSpPr>
          <p:nvPr>
            <p:ph type="body" idx="1"/>
          </p:nvPr>
        </p:nvSpPr>
        <p:spPr/>
        <p:txBody>
          <a:bodyPr/>
          <a:lstStyle/>
          <a:p>
            <a:r>
              <a:rPr lang="ja-JP" altLang="ja-JP" dirty="0"/>
              <a:t>健康づくりは、一度やって終わりではありません。</a:t>
            </a:r>
          </a:p>
          <a:p>
            <a:r>
              <a:rPr lang="ja-JP" altLang="ja-JP" dirty="0"/>
              <a:t>計画し、実施し、振り返りながら改善を繰り返していくことで、より良い健康づくりにつなげていきます。</a:t>
            </a:r>
            <a:endParaRPr lang="en-US" altLang="ja-JP" dirty="0"/>
          </a:p>
          <a:p>
            <a:endParaRPr lang="en-US" altLang="ja-JP" dirty="0"/>
          </a:p>
          <a:p>
            <a:r>
              <a:rPr lang="ja-JP" altLang="en-US" dirty="0"/>
              <a:t>最初から、大成功！できれば良いですが、小さな課題、小さな目標からの達成からで構いません。</a:t>
            </a:r>
            <a:endParaRPr lang="en-US" altLang="ja-JP" dirty="0"/>
          </a:p>
          <a:p>
            <a:r>
              <a:rPr lang="ja-JP" altLang="en-US" dirty="0"/>
              <a:t>これが、健康づくりの取り組みの大きな流れの説明となります。</a:t>
            </a:r>
            <a:br>
              <a:rPr lang="ja-JP" altLang="ja-JP" dirty="0"/>
            </a:br>
            <a:endParaRPr lang="ja-JP"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602DBB35-FBD7-C1C3-FA20-6B437271F41B}"/>
              </a:ext>
            </a:extLst>
          </p:cNvPr>
          <p:cNvSpPr>
            <a:spLocks noGrp="1"/>
          </p:cNvSpPr>
          <p:nvPr>
            <p:ph type="sldNum" sz="quarter" idx="5"/>
          </p:nvPr>
        </p:nvSpPr>
        <p:spPr/>
        <p:txBody>
          <a:bodyPr/>
          <a:lstStyle/>
          <a:p>
            <a:fld id="{8FE2DDF6-3F22-4124-9DD2-FE3333B51BB0}" type="slidenum">
              <a:rPr kumimoji="1" lang="ja-JP" altLang="en-US" smtClean="0"/>
              <a:t>5</a:t>
            </a:fld>
            <a:endParaRPr kumimoji="1" lang="ja-JP" altLang="en-US"/>
          </a:p>
        </p:txBody>
      </p:sp>
    </p:spTree>
    <p:extLst>
      <p:ext uri="{BB962C8B-B14F-4D97-AF65-F5344CB8AC3E}">
        <p14:creationId xmlns:p14="http://schemas.microsoft.com/office/powerpoint/2010/main" val="2798871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13981E-AAE2-BCE0-CE5E-FF88174E3C4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B214697-76BF-F90F-724B-3EB3F03727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57F47F1-DEF6-613D-BC47-7E4EACDE2C04}"/>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662A443B-D2ED-985F-941D-489265C806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2CEE99A-3425-D9F1-2288-0A86058E054C}"/>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145371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F01359-3501-CD3E-DC38-84516E6AA78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EBAC5B-7573-2709-5EBC-3DB112DAE69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EB28A-C8E6-444B-71A3-D32325B1B137}"/>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CBC43D9D-D12D-0486-5418-C67DAB11F5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4551A4-238C-D63D-E15A-C55615E84520}"/>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327385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48AF9B-DD9C-B8AF-DACB-513DCBDDDA3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E21C85-EB74-E347-4DD1-48F1BB4639A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CBA9DE-98D4-E7B3-55FD-8F71E0FB641D}"/>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2E89B74C-7B3B-43CB-3FF6-D83E9C93DC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0B7A8B-42A4-49FC-DAAF-769F11C71E6C}"/>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56396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725E20-2889-187F-B242-E0BF32127F1D}"/>
              </a:ext>
            </a:extLst>
          </p:cNvPr>
          <p:cNvSpPr>
            <a:spLocks noGrp="1"/>
          </p:cNvSpPr>
          <p:nvPr>
            <p:ph type="title"/>
          </p:nvPr>
        </p:nvSpPr>
        <p:spPr/>
        <p:txBody>
          <a:body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F22AF62F-DA90-CE62-6D8D-89A39BD318E4}"/>
              </a:ext>
            </a:extLst>
          </p:cNvPr>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700BC870-E56A-E345-323A-9F213B1D575E}"/>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D7AEC891-0355-7722-8D5D-0A2B024437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CB0406-F4FA-3CE7-1355-E2E9DE51EA4B}"/>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345564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2649DB-7713-0619-2136-757CDCDFF5B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163BE53B-EA63-A54D-4860-4936106E8B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9E2024-59A4-FC70-5442-D7B496F32819}"/>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B3FCCA1B-FDC8-4AC8-D596-29001155C71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0B8406F-D3E3-4A9B-5B1B-FF0DDEDF5ED1}"/>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1778854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B6CB3E-5945-4CB3-011C-9C14DF2E3D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70A7190-C876-8B10-188B-6D117FFAEF8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5C571DD-B674-B447-0ED8-F0D2986672E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B5B8F76-DD5E-E7C0-AE2F-2AD1EC54FA0E}"/>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6" name="フッター プレースホルダー 5">
            <a:extLst>
              <a:ext uri="{FF2B5EF4-FFF2-40B4-BE49-F238E27FC236}">
                <a16:creationId xmlns:a16="http://schemas.microsoft.com/office/drawing/2014/main" id="{8A178AD4-DCF1-5F76-E772-C2EE072D63C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0030539-B3D1-2134-6E7B-C9537ADC580C}"/>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762211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44A636-02D2-8C53-23D0-D8BB13A5CFD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71855D-7FF7-3C65-848E-3DE3DDE02A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70305EB-8988-FD65-4458-8350FD929AD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02271FD-069D-13CB-677E-72B80CCD3C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3CFCB-A5C6-CF16-B471-110EF271676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00DBD44-0D21-38AD-8C93-AD07DEE12DA0}"/>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8" name="フッター プレースホルダー 7">
            <a:extLst>
              <a:ext uri="{FF2B5EF4-FFF2-40B4-BE49-F238E27FC236}">
                <a16:creationId xmlns:a16="http://schemas.microsoft.com/office/drawing/2014/main" id="{4F8122F9-CD05-1B60-649E-94DD597A55F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A4762F6-534D-76EE-37E8-3CFA5FA548FE}"/>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124444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AE8714-C5EF-4D9B-C409-BB0BA4CF4A0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3D8B41-9999-97A1-927C-E08758254D7D}"/>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4" name="フッター プレースホルダー 3">
            <a:extLst>
              <a:ext uri="{FF2B5EF4-FFF2-40B4-BE49-F238E27FC236}">
                <a16:creationId xmlns:a16="http://schemas.microsoft.com/office/drawing/2014/main" id="{8E0860C2-408C-7AF7-8CF5-C95DF96CBED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AB8BEFB-19B0-5425-6144-32027EBCE4E8}"/>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3034819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78C0BEF-198D-225D-EF06-EA0F6E85C61D}"/>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3" name="フッター プレースホルダー 2">
            <a:extLst>
              <a:ext uri="{FF2B5EF4-FFF2-40B4-BE49-F238E27FC236}">
                <a16:creationId xmlns:a16="http://schemas.microsoft.com/office/drawing/2014/main" id="{03684438-A9ED-FCEC-8C68-FB80B4E969C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F987A9E-7FB6-4364-932D-7583251FBF0A}"/>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3522107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782A5E-138E-2E29-14E5-EAA47AAEEC3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A2D597-8523-C6E3-D3BF-06C68C185B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94C39CB-F429-C09B-5320-6E9345D56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2616C77-B519-8401-5DE7-B2FF75912EA2}"/>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6" name="フッター プレースホルダー 5">
            <a:extLst>
              <a:ext uri="{FF2B5EF4-FFF2-40B4-BE49-F238E27FC236}">
                <a16:creationId xmlns:a16="http://schemas.microsoft.com/office/drawing/2014/main" id="{FE3D54B6-8386-E337-0A9A-AAA3442A3C7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D24491-3796-906D-EB2A-4045D4FF6E37}"/>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84972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B9DDAA-7AF9-E23D-F21E-443096B0B42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E60490C-4145-8363-3ED6-D86FE932A3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A6E37CF-DC6E-B37F-0F0A-3F0260E85E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2F3E63-5B28-EAB8-6E2A-02F2BD1D13B5}"/>
              </a:ext>
            </a:extLst>
          </p:cNvPr>
          <p:cNvSpPr>
            <a:spLocks noGrp="1"/>
          </p:cNvSpPr>
          <p:nvPr>
            <p:ph type="dt" sz="half" idx="10"/>
          </p:nvPr>
        </p:nvSpPr>
        <p:spPr/>
        <p:txBody>
          <a:bodyPr/>
          <a:lstStyle/>
          <a:p>
            <a:fld id="{8423A6C8-8CF0-4FA0-8AD3-A90D6B6BA8BD}" type="datetimeFigureOut">
              <a:rPr kumimoji="1" lang="ja-JP" altLang="en-US" smtClean="0"/>
              <a:t>2026/6/8</a:t>
            </a:fld>
            <a:endParaRPr kumimoji="1" lang="ja-JP" altLang="en-US"/>
          </a:p>
        </p:txBody>
      </p:sp>
      <p:sp>
        <p:nvSpPr>
          <p:cNvPr id="6" name="フッター プレースホルダー 5">
            <a:extLst>
              <a:ext uri="{FF2B5EF4-FFF2-40B4-BE49-F238E27FC236}">
                <a16:creationId xmlns:a16="http://schemas.microsoft.com/office/drawing/2014/main" id="{8C65A951-0E0E-36A3-0B27-6BB9AA7EB9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FEF6FE6-5D90-F779-865A-E80DB7D82C8B}"/>
              </a:ext>
            </a:extLst>
          </p:cNvPr>
          <p:cNvSpPr>
            <a:spLocks noGrp="1"/>
          </p:cNvSpPr>
          <p:nvPr>
            <p:ph type="sldNum" sz="quarter" idx="12"/>
          </p:nvPr>
        </p:nvSpPr>
        <p:spPr/>
        <p:txBody>
          <a:body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219145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CA06FE5-634F-F6F1-536F-FC830E94F5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9CE6420-1469-9470-F2B5-7C9E80D2F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0F12C2-CEEF-2B66-028E-4FF93D35F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23A6C8-8CF0-4FA0-8AD3-A90D6B6BA8BD}" type="datetimeFigureOut">
              <a:rPr kumimoji="1" lang="ja-JP" altLang="en-US" smtClean="0"/>
              <a:t>2026/6/8</a:t>
            </a:fld>
            <a:endParaRPr kumimoji="1" lang="ja-JP" altLang="en-US"/>
          </a:p>
        </p:txBody>
      </p:sp>
      <p:sp>
        <p:nvSpPr>
          <p:cNvPr id="5" name="フッター プレースホルダー 4">
            <a:extLst>
              <a:ext uri="{FF2B5EF4-FFF2-40B4-BE49-F238E27FC236}">
                <a16:creationId xmlns:a16="http://schemas.microsoft.com/office/drawing/2014/main" id="{9E74317F-DDFD-F810-AA2C-3877B78ED7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B7CB4E3-E1DF-4C11-0A66-60E2D1C671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8D4F60B-A4DC-41BA-BB09-FACE40945FC5}" type="slidenum">
              <a:rPr kumimoji="1" lang="ja-JP" altLang="en-US" smtClean="0"/>
              <a:t>‹#›</a:t>
            </a:fld>
            <a:endParaRPr kumimoji="1" lang="ja-JP" altLang="en-US"/>
          </a:p>
        </p:txBody>
      </p:sp>
    </p:spTree>
    <p:extLst>
      <p:ext uri="{BB962C8B-B14F-4D97-AF65-F5344CB8AC3E}">
        <p14:creationId xmlns:p14="http://schemas.microsoft.com/office/powerpoint/2010/main" val="1251084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281BFC-2790-4637-EAE9-3EE3B62CEE93}"/>
              </a:ext>
            </a:extLst>
          </p:cNvPr>
          <p:cNvSpPr>
            <a:spLocks noGrp="1"/>
          </p:cNvSpPr>
          <p:nvPr>
            <p:ph type="title"/>
          </p:nvPr>
        </p:nvSpPr>
        <p:spPr/>
        <p:txBody>
          <a:bodyPr/>
          <a:lstStyle/>
          <a:p>
            <a:r>
              <a:rPr kumimoji="1" lang="ja-JP" altLang="en-US" dirty="0"/>
              <a:t>健康づくりの取り組み流れ</a:t>
            </a:r>
          </a:p>
        </p:txBody>
      </p:sp>
      <p:graphicFrame>
        <p:nvGraphicFramePr>
          <p:cNvPr id="4" name="コンテンツ プレースホルダー 3">
            <a:extLst>
              <a:ext uri="{FF2B5EF4-FFF2-40B4-BE49-F238E27FC236}">
                <a16:creationId xmlns:a16="http://schemas.microsoft.com/office/drawing/2014/main" id="{D828DA28-9732-3162-3555-D2F5E26074AF}"/>
              </a:ext>
            </a:extLst>
          </p:cNvPr>
          <p:cNvGraphicFramePr>
            <a:graphicFrameLocks noGrp="1"/>
          </p:cNvGraphicFramePr>
          <p:nvPr>
            <p:ph idx="1"/>
            <p:extLst>
              <p:ext uri="{D42A27DB-BD31-4B8C-83A1-F6EECF244321}">
                <p14:modId xmlns:p14="http://schemas.microsoft.com/office/powerpoint/2010/main" val="3592450699"/>
              </p:ext>
            </p:extLst>
          </p:nvPr>
        </p:nvGraphicFramePr>
        <p:xfrm>
          <a:off x="963582" y="755196"/>
          <a:ext cx="10771415" cy="5811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矢印: 下カーブ 4">
            <a:extLst>
              <a:ext uri="{FF2B5EF4-FFF2-40B4-BE49-F238E27FC236}">
                <a16:creationId xmlns:a16="http://schemas.microsoft.com/office/drawing/2014/main" id="{90054670-EA45-D17A-9776-4331D9E9E9F6}"/>
              </a:ext>
            </a:extLst>
          </p:cNvPr>
          <p:cNvSpPr/>
          <p:nvPr/>
        </p:nvSpPr>
        <p:spPr>
          <a:xfrm flipV="1">
            <a:off x="6349290" y="5101735"/>
            <a:ext cx="4448411" cy="471074"/>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矢印: 下カーブ 5">
            <a:extLst>
              <a:ext uri="{FF2B5EF4-FFF2-40B4-BE49-F238E27FC236}">
                <a16:creationId xmlns:a16="http://schemas.microsoft.com/office/drawing/2014/main" id="{54F3E6D8-EA04-0949-F057-F2A077A1BF13}"/>
              </a:ext>
            </a:extLst>
          </p:cNvPr>
          <p:cNvSpPr/>
          <p:nvPr/>
        </p:nvSpPr>
        <p:spPr>
          <a:xfrm flipV="1">
            <a:off x="3215259" y="5101736"/>
            <a:ext cx="2627452" cy="471073"/>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正方形/長方形 6">
            <a:extLst>
              <a:ext uri="{FF2B5EF4-FFF2-40B4-BE49-F238E27FC236}">
                <a16:creationId xmlns:a16="http://schemas.microsoft.com/office/drawing/2014/main" id="{2CA6BE67-C13B-A544-F63C-9890512D5D6A}"/>
              </a:ext>
            </a:extLst>
          </p:cNvPr>
          <p:cNvSpPr/>
          <p:nvPr/>
        </p:nvSpPr>
        <p:spPr>
          <a:xfrm>
            <a:off x="4183078" y="5840827"/>
            <a:ext cx="4797635" cy="47107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データは評価に活用</a:t>
            </a:r>
          </a:p>
        </p:txBody>
      </p:sp>
    </p:spTree>
    <p:extLst>
      <p:ext uri="{BB962C8B-B14F-4D97-AF65-F5344CB8AC3E}">
        <p14:creationId xmlns:p14="http://schemas.microsoft.com/office/powerpoint/2010/main" val="3734664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ED416D-09A9-C7B8-1AF0-C0DA979EA2D0}"/>
              </a:ext>
            </a:extLst>
          </p:cNvPr>
          <p:cNvSpPr>
            <a:spLocks noGrp="1"/>
          </p:cNvSpPr>
          <p:nvPr>
            <p:ph type="title"/>
          </p:nvPr>
        </p:nvSpPr>
        <p:spPr/>
        <p:txBody>
          <a:bodyPr/>
          <a:lstStyle/>
          <a:p>
            <a:r>
              <a:rPr kumimoji="1" lang="ja-JP" altLang="en-US" dirty="0"/>
              <a:t>健康課題と優先順位の決定。</a:t>
            </a:r>
          </a:p>
        </p:txBody>
      </p:sp>
      <p:sp>
        <p:nvSpPr>
          <p:cNvPr id="3" name="コンテンツ プレースホルダー 2">
            <a:extLst>
              <a:ext uri="{FF2B5EF4-FFF2-40B4-BE49-F238E27FC236}">
                <a16:creationId xmlns:a16="http://schemas.microsoft.com/office/drawing/2014/main" id="{8BA9ABC0-302B-80E7-6731-91B422327DF6}"/>
              </a:ext>
            </a:extLst>
          </p:cNvPr>
          <p:cNvSpPr>
            <a:spLocks noGrp="1"/>
          </p:cNvSpPr>
          <p:nvPr>
            <p:ph sz="half" idx="1"/>
          </p:nvPr>
        </p:nvSpPr>
        <p:spPr/>
        <p:txBody>
          <a:bodyPr/>
          <a:lstStyle/>
          <a:p>
            <a:r>
              <a:rPr kumimoji="1" lang="ja-JP" altLang="en-US" dirty="0"/>
              <a:t>職場の健康課題とその根拠</a:t>
            </a:r>
            <a:endParaRPr kumimoji="1" lang="en-US" altLang="ja-JP" dirty="0"/>
          </a:p>
          <a:p>
            <a:pPr marL="0" indent="0">
              <a:buNone/>
            </a:pPr>
            <a:r>
              <a:rPr lang="ja-JP" altLang="en-US" dirty="0"/>
              <a:t>　</a:t>
            </a:r>
            <a:endParaRPr lang="en-US" altLang="ja-JP" dirty="0"/>
          </a:p>
          <a:p>
            <a:pPr marL="0" indent="0">
              <a:buNone/>
            </a:pPr>
            <a:endParaRPr kumimoji="1" lang="ja-JP" altLang="en-US" dirty="0"/>
          </a:p>
        </p:txBody>
      </p:sp>
      <p:sp>
        <p:nvSpPr>
          <p:cNvPr id="4" name="コンテンツ プレースホルダー 3">
            <a:extLst>
              <a:ext uri="{FF2B5EF4-FFF2-40B4-BE49-F238E27FC236}">
                <a16:creationId xmlns:a16="http://schemas.microsoft.com/office/drawing/2014/main" id="{764041F2-F72C-3543-3D24-A7EF81C16322}"/>
              </a:ext>
            </a:extLst>
          </p:cNvPr>
          <p:cNvSpPr>
            <a:spLocks noGrp="1"/>
          </p:cNvSpPr>
          <p:nvPr>
            <p:ph sz="half" idx="2"/>
          </p:nvPr>
        </p:nvSpPr>
        <p:spPr/>
        <p:txBody>
          <a:bodyPr/>
          <a:lstStyle/>
          <a:p>
            <a:endParaRPr kumimoji="1" lang="ja-JP" altLang="en-US"/>
          </a:p>
        </p:txBody>
      </p:sp>
      <p:pic>
        <p:nvPicPr>
          <p:cNvPr id="5" name="図 4">
            <a:extLst>
              <a:ext uri="{FF2B5EF4-FFF2-40B4-BE49-F238E27FC236}">
                <a16:creationId xmlns:a16="http://schemas.microsoft.com/office/drawing/2014/main" id="{E0308B53-4FC2-3746-ADDF-F7636089468A}"/>
              </a:ext>
            </a:extLst>
          </p:cNvPr>
          <p:cNvPicPr>
            <a:picLocks noChangeAspect="1"/>
          </p:cNvPicPr>
          <p:nvPr/>
        </p:nvPicPr>
        <p:blipFill>
          <a:blip r:embed="rId3"/>
          <a:stretch>
            <a:fillRect/>
          </a:stretch>
        </p:blipFill>
        <p:spPr>
          <a:xfrm>
            <a:off x="5837931" y="1690688"/>
            <a:ext cx="6172199" cy="4905147"/>
          </a:xfrm>
          <a:prstGeom prst="rect">
            <a:avLst/>
          </a:prstGeom>
        </p:spPr>
      </p:pic>
      <p:sp>
        <p:nvSpPr>
          <p:cNvPr id="10" name="正方形/長方形 9">
            <a:extLst>
              <a:ext uri="{FF2B5EF4-FFF2-40B4-BE49-F238E27FC236}">
                <a16:creationId xmlns:a16="http://schemas.microsoft.com/office/drawing/2014/main" id="{1F01DC03-6E46-8221-9ADC-08B7A3F97566}"/>
              </a:ext>
            </a:extLst>
          </p:cNvPr>
          <p:cNvSpPr/>
          <p:nvPr/>
        </p:nvSpPr>
        <p:spPr>
          <a:xfrm>
            <a:off x="838200" y="2539654"/>
            <a:ext cx="4754217" cy="20952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ja-JP" altLang="en-US" sz="2400" dirty="0">
                <a:solidFill>
                  <a:schemeClr val="tx1"/>
                </a:solidFill>
              </a:rPr>
              <a:t>食事バランス（人数）</a:t>
            </a:r>
            <a:endParaRPr lang="en-US" altLang="ja-JP" sz="2400" dirty="0">
              <a:solidFill>
                <a:schemeClr val="tx1"/>
              </a:solidFill>
            </a:endParaRPr>
          </a:p>
          <a:p>
            <a:pPr marL="285750" indent="-285750">
              <a:buFont typeface="Arial" panose="020B0604020202020204" pitchFamily="34" charset="0"/>
              <a:buChar char="•"/>
            </a:pPr>
            <a:r>
              <a:rPr lang="ja-JP" altLang="en-US" sz="2400" dirty="0">
                <a:solidFill>
                  <a:schemeClr val="tx1"/>
                </a:solidFill>
              </a:rPr>
              <a:t>睡眠不足（人数）</a:t>
            </a:r>
            <a:endParaRPr lang="en-US" altLang="ja-JP" sz="2400" dirty="0">
              <a:solidFill>
                <a:schemeClr val="tx1"/>
              </a:solidFill>
            </a:endParaRPr>
          </a:p>
          <a:p>
            <a:pPr marL="285750" indent="-285750">
              <a:buFont typeface="Arial" panose="020B0604020202020204" pitchFamily="34" charset="0"/>
              <a:buChar char="•"/>
            </a:pPr>
            <a:r>
              <a:rPr kumimoji="1" lang="ja-JP" altLang="en-US" sz="2400" dirty="0">
                <a:solidFill>
                  <a:schemeClr val="tx1"/>
                </a:solidFill>
              </a:rPr>
              <a:t>腰痛（人数）</a:t>
            </a:r>
            <a:endParaRPr kumimoji="1" lang="en-US" altLang="ja-JP" sz="2400" dirty="0">
              <a:solidFill>
                <a:schemeClr val="tx1"/>
              </a:solidFill>
            </a:endParaRPr>
          </a:p>
          <a:p>
            <a:pPr marL="285750" indent="-285750">
              <a:buFont typeface="Arial" panose="020B0604020202020204" pitchFamily="34" charset="0"/>
              <a:buChar char="•"/>
            </a:pPr>
            <a:r>
              <a:rPr lang="ja-JP" altLang="en-US" sz="2400" dirty="0">
                <a:solidFill>
                  <a:schemeClr val="tx1"/>
                </a:solidFill>
              </a:rPr>
              <a:t>運動不足（人数）</a:t>
            </a:r>
            <a:endParaRPr lang="en-US" altLang="ja-JP" sz="2400" dirty="0">
              <a:solidFill>
                <a:schemeClr val="tx1"/>
              </a:solidFill>
            </a:endParaRPr>
          </a:p>
          <a:p>
            <a:pPr marL="285750" indent="-285750">
              <a:buFont typeface="Arial" panose="020B0604020202020204" pitchFamily="34" charset="0"/>
              <a:buChar char="•"/>
            </a:pPr>
            <a:r>
              <a:rPr lang="ja-JP" altLang="en-US" sz="2400" dirty="0">
                <a:solidFill>
                  <a:schemeClr val="tx1"/>
                </a:solidFill>
              </a:rPr>
              <a:t>高</a:t>
            </a:r>
            <a:r>
              <a:rPr lang="en-US" altLang="ja-JP" sz="2400" dirty="0">
                <a:solidFill>
                  <a:schemeClr val="tx1"/>
                </a:solidFill>
              </a:rPr>
              <a:t>BMI</a:t>
            </a:r>
            <a:r>
              <a:rPr lang="ja-JP" altLang="en-US" sz="2400" dirty="0">
                <a:solidFill>
                  <a:schemeClr val="tx1"/>
                </a:solidFill>
              </a:rPr>
              <a:t>（健診結果）</a:t>
            </a:r>
            <a:endParaRPr lang="en-US" altLang="ja-JP" sz="2400" dirty="0">
              <a:solidFill>
                <a:schemeClr val="tx1"/>
              </a:solidFill>
            </a:endParaRPr>
          </a:p>
        </p:txBody>
      </p:sp>
      <p:sp>
        <p:nvSpPr>
          <p:cNvPr id="8" name="矢印: 下 7">
            <a:extLst>
              <a:ext uri="{FF2B5EF4-FFF2-40B4-BE49-F238E27FC236}">
                <a16:creationId xmlns:a16="http://schemas.microsoft.com/office/drawing/2014/main" id="{43F21938-C897-BB0B-F31A-26945449332B}"/>
              </a:ext>
            </a:extLst>
          </p:cNvPr>
          <p:cNvSpPr/>
          <p:nvPr/>
        </p:nvSpPr>
        <p:spPr>
          <a:xfrm>
            <a:off x="3054626" y="4794871"/>
            <a:ext cx="450574" cy="35780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BE1A59A-983C-8F2C-93B6-6914CE6A7FE5}"/>
              </a:ext>
            </a:extLst>
          </p:cNvPr>
          <p:cNvSpPr/>
          <p:nvPr/>
        </p:nvSpPr>
        <p:spPr>
          <a:xfrm>
            <a:off x="838200" y="5127626"/>
            <a:ext cx="4754217" cy="88934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rPr>
              <a:t>データを使い</a:t>
            </a:r>
            <a:endParaRPr kumimoji="1" lang="en-US" altLang="ja-JP" sz="2400" dirty="0">
              <a:solidFill>
                <a:schemeClr val="tx1"/>
              </a:solidFill>
            </a:endParaRPr>
          </a:p>
          <a:p>
            <a:pPr algn="ctr"/>
            <a:r>
              <a:rPr kumimoji="1" lang="ja-JP" altLang="en-US" sz="2400" dirty="0">
                <a:solidFill>
                  <a:schemeClr val="tx1"/>
                </a:solidFill>
              </a:rPr>
              <a:t>ながら議論</a:t>
            </a:r>
          </a:p>
        </p:txBody>
      </p:sp>
    </p:spTree>
    <p:extLst>
      <p:ext uri="{BB962C8B-B14F-4D97-AF65-F5344CB8AC3E}">
        <p14:creationId xmlns:p14="http://schemas.microsoft.com/office/powerpoint/2010/main" val="248137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BF56C-61D2-774F-00C8-FA5C98FD033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045AAD4-B1FB-3777-7516-5929A89BE5EF}"/>
              </a:ext>
            </a:extLst>
          </p:cNvPr>
          <p:cNvSpPr>
            <a:spLocks noGrp="1"/>
          </p:cNvSpPr>
          <p:nvPr>
            <p:ph type="title"/>
          </p:nvPr>
        </p:nvSpPr>
        <p:spPr/>
        <p:txBody>
          <a:bodyPr/>
          <a:lstStyle/>
          <a:p>
            <a:r>
              <a:rPr kumimoji="1" lang="ja-JP" altLang="en-US" dirty="0"/>
              <a:t>健康づくりの取り組み流れ</a:t>
            </a:r>
          </a:p>
        </p:txBody>
      </p:sp>
      <p:graphicFrame>
        <p:nvGraphicFramePr>
          <p:cNvPr id="4" name="コンテンツ プレースホルダー 3">
            <a:extLst>
              <a:ext uri="{FF2B5EF4-FFF2-40B4-BE49-F238E27FC236}">
                <a16:creationId xmlns:a16="http://schemas.microsoft.com/office/drawing/2014/main" id="{3154D3AE-9D6F-F235-90EC-FE540400EA70}"/>
              </a:ext>
            </a:extLst>
          </p:cNvPr>
          <p:cNvGraphicFramePr>
            <a:graphicFrameLocks noGrp="1"/>
          </p:cNvGraphicFramePr>
          <p:nvPr>
            <p:ph idx="1"/>
          </p:nvPr>
        </p:nvGraphicFramePr>
        <p:xfrm>
          <a:off x="963582" y="755196"/>
          <a:ext cx="10771415" cy="5811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矢印: 下カーブ 4">
            <a:extLst>
              <a:ext uri="{FF2B5EF4-FFF2-40B4-BE49-F238E27FC236}">
                <a16:creationId xmlns:a16="http://schemas.microsoft.com/office/drawing/2014/main" id="{700049A9-9D8B-B5C9-642B-64BCEC59C591}"/>
              </a:ext>
            </a:extLst>
          </p:cNvPr>
          <p:cNvSpPr/>
          <p:nvPr/>
        </p:nvSpPr>
        <p:spPr>
          <a:xfrm flipV="1">
            <a:off x="6349290" y="5101735"/>
            <a:ext cx="4448411" cy="471074"/>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矢印: 下カーブ 5">
            <a:extLst>
              <a:ext uri="{FF2B5EF4-FFF2-40B4-BE49-F238E27FC236}">
                <a16:creationId xmlns:a16="http://schemas.microsoft.com/office/drawing/2014/main" id="{F7A00000-3AB9-2C4C-2946-A956D9374DF0}"/>
              </a:ext>
            </a:extLst>
          </p:cNvPr>
          <p:cNvSpPr/>
          <p:nvPr/>
        </p:nvSpPr>
        <p:spPr>
          <a:xfrm flipV="1">
            <a:off x="3215259" y="5101736"/>
            <a:ext cx="2627452" cy="471073"/>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正方形/長方形 6">
            <a:extLst>
              <a:ext uri="{FF2B5EF4-FFF2-40B4-BE49-F238E27FC236}">
                <a16:creationId xmlns:a16="http://schemas.microsoft.com/office/drawing/2014/main" id="{DA18EA11-5079-FAB6-0277-0180FE6CDA31}"/>
              </a:ext>
            </a:extLst>
          </p:cNvPr>
          <p:cNvSpPr/>
          <p:nvPr/>
        </p:nvSpPr>
        <p:spPr>
          <a:xfrm>
            <a:off x="4183078" y="5840827"/>
            <a:ext cx="4797635" cy="47107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データは評価に活用</a:t>
            </a:r>
          </a:p>
        </p:txBody>
      </p:sp>
    </p:spTree>
    <p:extLst>
      <p:ext uri="{BB962C8B-B14F-4D97-AF65-F5344CB8AC3E}">
        <p14:creationId xmlns:p14="http://schemas.microsoft.com/office/powerpoint/2010/main" val="95907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B9DAD-E234-E15D-332B-75C5B72280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F43FFE-D82A-3D2C-C242-14A4406DD4B2}"/>
              </a:ext>
            </a:extLst>
          </p:cNvPr>
          <p:cNvSpPr>
            <a:spLocks noGrp="1"/>
          </p:cNvSpPr>
          <p:nvPr>
            <p:ph type="title"/>
          </p:nvPr>
        </p:nvSpPr>
        <p:spPr/>
        <p:txBody>
          <a:bodyPr/>
          <a:lstStyle/>
          <a:p>
            <a:r>
              <a:rPr lang="ja-JP" altLang="en-US" dirty="0"/>
              <a:t>健康づくり対策を実行するために</a:t>
            </a:r>
          </a:p>
        </p:txBody>
      </p:sp>
      <p:sp>
        <p:nvSpPr>
          <p:cNvPr id="3" name="コンテンツ プレースホルダー 2">
            <a:extLst>
              <a:ext uri="{FF2B5EF4-FFF2-40B4-BE49-F238E27FC236}">
                <a16:creationId xmlns:a16="http://schemas.microsoft.com/office/drawing/2014/main" id="{F4805A2C-472F-76CD-1EAD-C19C06F16B5E}"/>
              </a:ext>
            </a:extLst>
          </p:cNvPr>
          <p:cNvSpPr>
            <a:spLocks noGrp="1"/>
          </p:cNvSpPr>
          <p:nvPr>
            <p:ph idx="1"/>
          </p:nvPr>
        </p:nvSpPr>
        <p:spPr/>
        <p:txBody>
          <a:bodyPr/>
          <a:lstStyle/>
          <a:p>
            <a:pPr marL="0" indent="0">
              <a:buNone/>
            </a:pPr>
            <a:r>
              <a:rPr lang="ja-JP" altLang="en-US" b="1" dirty="0"/>
              <a:t>計画・実施</a:t>
            </a:r>
            <a:endParaRPr lang="en-US" altLang="ja-JP" b="1" dirty="0"/>
          </a:p>
          <a:p>
            <a:r>
              <a:rPr lang="ja-JP" altLang="en-US" dirty="0"/>
              <a:t>明確な目的</a:t>
            </a:r>
            <a:endParaRPr lang="en-US" altLang="ja-JP" dirty="0"/>
          </a:p>
          <a:p>
            <a:pPr marL="0" indent="0">
              <a:buNone/>
            </a:pPr>
            <a:r>
              <a:rPr lang="en-US" altLang="ja-JP" dirty="0"/>
              <a:t>    </a:t>
            </a:r>
            <a:r>
              <a:rPr lang="en-US" altLang="ja-JP" dirty="0">
                <a:solidFill>
                  <a:srgbClr val="00CC66"/>
                </a:solidFill>
                <a:latin typeface="+mn-ea"/>
              </a:rPr>
              <a:t>S:</a:t>
            </a:r>
            <a:r>
              <a:rPr lang="en-US" altLang="ja-JP" dirty="0">
                <a:latin typeface="+mn-ea"/>
              </a:rPr>
              <a:t> </a:t>
            </a:r>
            <a:r>
              <a:rPr lang="ja-JP" altLang="en-US" dirty="0">
                <a:latin typeface="+mn-ea"/>
              </a:rPr>
              <a:t>具体的</a:t>
            </a:r>
            <a:endParaRPr lang="en-US" altLang="ja-JP" dirty="0">
              <a:latin typeface="+mn-ea"/>
            </a:endParaRPr>
          </a:p>
          <a:p>
            <a:pPr marL="0" indent="0">
              <a:buNone/>
            </a:pPr>
            <a:r>
              <a:rPr lang="en-US" altLang="ja-JP" dirty="0">
                <a:latin typeface="+mn-ea"/>
              </a:rPr>
              <a:t>  </a:t>
            </a:r>
            <a:r>
              <a:rPr lang="ja-JP" altLang="en-US" dirty="0">
                <a:latin typeface="+mn-ea"/>
              </a:rPr>
              <a:t> </a:t>
            </a:r>
            <a:r>
              <a:rPr lang="en-US" altLang="ja-JP" dirty="0">
                <a:solidFill>
                  <a:schemeClr val="accent1">
                    <a:lumMod val="40000"/>
                    <a:lumOff val="60000"/>
                  </a:schemeClr>
                </a:solidFill>
                <a:latin typeface="+mn-ea"/>
              </a:rPr>
              <a:t>M:</a:t>
            </a:r>
            <a:r>
              <a:rPr lang="ja-JP" altLang="en-US" dirty="0">
                <a:latin typeface="+mn-ea"/>
              </a:rPr>
              <a:t>測定可能</a:t>
            </a:r>
            <a:endParaRPr lang="en-US" altLang="ja-JP" dirty="0">
              <a:latin typeface="+mn-ea"/>
            </a:endParaRPr>
          </a:p>
          <a:p>
            <a:pPr marL="0" indent="0">
              <a:buNone/>
            </a:pPr>
            <a:r>
              <a:rPr lang="en-US" altLang="ja-JP" dirty="0">
                <a:latin typeface="+mn-ea"/>
              </a:rPr>
              <a:t>   </a:t>
            </a:r>
            <a:r>
              <a:rPr lang="en-US" altLang="ja-JP" dirty="0">
                <a:solidFill>
                  <a:schemeClr val="accent5">
                    <a:lumMod val="60000"/>
                    <a:lumOff val="40000"/>
                  </a:schemeClr>
                </a:solidFill>
                <a:latin typeface="+mn-ea"/>
              </a:rPr>
              <a:t>A:</a:t>
            </a:r>
            <a:r>
              <a:rPr lang="en-US" altLang="ja-JP" dirty="0">
                <a:latin typeface="+mn-ea"/>
              </a:rPr>
              <a:t> </a:t>
            </a:r>
            <a:r>
              <a:rPr lang="ja-JP" altLang="en-US" dirty="0">
                <a:latin typeface="+mn-ea"/>
              </a:rPr>
              <a:t>達成可能</a:t>
            </a:r>
            <a:endParaRPr lang="en-US" altLang="ja-JP" dirty="0">
              <a:latin typeface="+mn-ea"/>
            </a:endParaRPr>
          </a:p>
          <a:p>
            <a:pPr marL="0" indent="0">
              <a:buNone/>
            </a:pPr>
            <a:r>
              <a:rPr lang="en-US" altLang="ja-JP" dirty="0">
                <a:latin typeface="+mn-ea"/>
              </a:rPr>
              <a:t>   </a:t>
            </a:r>
            <a:r>
              <a:rPr lang="en-US" altLang="ja-JP" dirty="0">
                <a:solidFill>
                  <a:srgbClr val="FF0000"/>
                </a:solidFill>
                <a:latin typeface="+mn-ea"/>
              </a:rPr>
              <a:t>R:</a:t>
            </a:r>
            <a:r>
              <a:rPr lang="en-US" altLang="ja-JP" dirty="0">
                <a:latin typeface="+mn-ea"/>
              </a:rPr>
              <a:t> </a:t>
            </a:r>
            <a:r>
              <a:rPr lang="ja-JP" altLang="en-US" dirty="0">
                <a:latin typeface="+mn-ea"/>
              </a:rPr>
              <a:t>現実的</a:t>
            </a:r>
            <a:endParaRPr lang="en-US" altLang="ja-JP" dirty="0">
              <a:latin typeface="+mn-ea"/>
            </a:endParaRPr>
          </a:p>
          <a:p>
            <a:pPr marL="0" indent="0">
              <a:buNone/>
            </a:pPr>
            <a:r>
              <a:rPr lang="en-US" altLang="ja-JP" dirty="0">
                <a:latin typeface="+mn-ea"/>
              </a:rPr>
              <a:t>   </a:t>
            </a:r>
            <a:r>
              <a:rPr lang="en-US" altLang="ja-JP" dirty="0">
                <a:solidFill>
                  <a:srgbClr val="7030A0"/>
                </a:solidFill>
                <a:latin typeface="+mn-ea"/>
              </a:rPr>
              <a:t>T:</a:t>
            </a:r>
            <a:r>
              <a:rPr lang="en-US" altLang="ja-JP" dirty="0">
                <a:latin typeface="+mn-ea"/>
              </a:rPr>
              <a:t> </a:t>
            </a:r>
            <a:r>
              <a:rPr lang="ja-JP" altLang="en-US" dirty="0">
                <a:latin typeface="+mn-ea"/>
              </a:rPr>
              <a:t>期限を決めて</a:t>
            </a:r>
            <a:endParaRPr lang="en-US" altLang="ja-JP" dirty="0">
              <a:latin typeface="+mn-ea"/>
            </a:endParaRPr>
          </a:p>
          <a:p>
            <a:r>
              <a:rPr lang="ja-JP" altLang="en-US" dirty="0"/>
              <a:t>作業計画と予定表の作成</a:t>
            </a:r>
            <a:endParaRPr lang="en-US" altLang="ja-JP" dirty="0"/>
          </a:p>
          <a:p>
            <a:r>
              <a:rPr lang="ja-JP" altLang="en-US" dirty="0"/>
              <a:t>資源の決定</a:t>
            </a:r>
            <a:endParaRPr lang="en-US" altLang="ja-JP" dirty="0"/>
          </a:p>
          <a:p>
            <a:endParaRPr lang="en-US" altLang="ja-JP" dirty="0"/>
          </a:p>
        </p:txBody>
      </p:sp>
      <p:sp>
        <p:nvSpPr>
          <p:cNvPr id="10" name="コンテンツ プレースホルダー 2">
            <a:extLst>
              <a:ext uri="{FF2B5EF4-FFF2-40B4-BE49-F238E27FC236}">
                <a16:creationId xmlns:a16="http://schemas.microsoft.com/office/drawing/2014/main" id="{95AFB2AB-C890-FEB2-B2AB-1E7D5CCB1E65}"/>
              </a:ext>
            </a:extLst>
          </p:cNvPr>
          <p:cNvSpPr txBox="1">
            <a:spLocks/>
          </p:cNvSpPr>
          <p:nvPr/>
        </p:nvSpPr>
        <p:spPr>
          <a:xfrm>
            <a:off x="6471426" y="1825625"/>
            <a:ext cx="5534416"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t>評価</a:t>
            </a:r>
            <a:endParaRPr lang="en-US" altLang="ja-JP" b="1" dirty="0"/>
          </a:p>
          <a:p>
            <a:pPr marL="0" indent="0">
              <a:buNone/>
            </a:pPr>
            <a:r>
              <a:rPr lang="ja-JP" altLang="en-US" b="1" dirty="0"/>
              <a:t>①</a:t>
            </a:r>
            <a:r>
              <a:rPr lang="ja-JP" altLang="en-US" dirty="0"/>
              <a:t>次の計画のための材料</a:t>
            </a:r>
            <a:endParaRPr lang="en-US" altLang="ja-JP" dirty="0"/>
          </a:p>
          <a:p>
            <a:pPr marL="0" indent="0">
              <a:buNone/>
            </a:pPr>
            <a:r>
              <a:rPr lang="ja-JP" altLang="en-US" b="1" dirty="0"/>
              <a:t>　・反省ではなく、次の課題を見</a:t>
            </a:r>
            <a:endParaRPr lang="en-US" altLang="ja-JP" b="1" dirty="0"/>
          </a:p>
          <a:p>
            <a:pPr marL="0" indent="0">
              <a:buNone/>
            </a:pPr>
            <a:r>
              <a:rPr lang="ja-JP" altLang="en-US" b="1" dirty="0"/>
              <a:t>　　つける</a:t>
            </a:r>
            <a:endParaRPr lang="en-US" altLang="ja-JP" b="1" dirty="0"/>
          </a:p>
          <a:p>
            <a:pPr marL="0" indent="0">
              <a:buNone/>
            </a:pPr>
            <a:r>
              <a:rPr lang="ja-JP" altLang="en-US" dirty="0"/>
              <a:t>②事前に決めた評価に沿って</a:t>
            </a:r>
            <a:endParaRPr lang="en-US" altLang="ja-JP" dirty="0"/>
          </a:p>
          <a:p>
            <a:pPr marL="0" indent="0">
              <a:buNone/>
            </a:pPr>
            <a:r>
              <a:rPr lang="ja-JP" altLang="en-US" dirty="0"/>
              <a:t>③参加者の感想からも評価</a:t>
            </a:r>
            <a:endParaRPr lang="en-US" altLang="ja-JP" dirty="0"/>
          </a:p>
          <a:p>
            <a:pPr marL="0" indent="0">
              <a:buNone/>
            </a:pPr>
            <a:r>
              <a:rPr lang="ja-JP" altLang="en-US" dirty="0"/>
              <a:t>　これらのデータを踏まえて、</a:t>
            </a:r>
            <a:endParaRPr lang="en-US" altLang="ja-JP" dirty="0"/>
          </a:p>
          <a:p>
            <a:pPr marL="0" indent="0">
              <a:buNone/>
            </a:pPr>
            <a:r>
              <a:rPr lang="ja-JP" altLang="en-US" dirty="0"/>
              <a:t>　より良い計画を立てる。</a:t>
            </a:r>
            <a:endParaRPr lang="en-US" altLang="ja-JP" dirty="0"/>
          </a:p>
        </p:txBody>
      </p:sp>
      <p:pic>
        <p:nvPicPr>
          <p:cNvPr id="5" name="図 4">
            <a:extLst>
              <a:ext uri="{FF2B5EF4-FFF2-40B4-BE49-F238E27FC236}">
                <a16:creationId xmlns:a16="http://schemas.microsoft.com/office/drawing/2014/main" id="{765AD423-8660-394F-D6AC-C9AF72482019}"/>
              </a:ext>
            </a:extLst>
          </p:cNvPr>
          <p:cNvPicPr>
            <a:picLocks noChangeAspect="1"/>
          </p:cNvPicPr>
          <p:nvPr/>
        </p:nvPicPr>
        <p:blipFill>
          <a:blip r:embed="rId3"/>
          <a:stretch>
            <a:fillRect/>
          </a:stretch>
        </p:blipFill>
        <p:spPr>
          <a:xfrm>
            <a:off x="3828734" y="2200103"/>
            <a:ext cx="2267266" cy="2457793"/>
          </a:xfrm>
          <a:prstGeom prst="rect">
            <a:avLst/>
          </a:prstGeom>
        </p:spPr>
      </p:pic>
    </p:spTree>
    <p:extLst>
      <p:ext uri="{BB962C8B-B14F-4D97-AF65-F5344CB8AC3E}">
        <p14:creationId xmlns:p14="http://schemas.microsoft.com/office/powerpoint/2010/main" val="4244434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30398-A67D-1253-B705-16C392E09B6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C76946D-48F6-9D50-C747-26688614910C}"/>
              </a:ext>
            </a:extLst>
          </p:cNvPr>
          <p:cNvSpPr>
            <a:spLocks noGrp="1"/>
          </p:cNvSpPr>
          <p:nvPr>
            <p:ph type="title"/>
          </p:nvPr>
        </p:nvSpPr>
        <p:spPr/>
        <p:txBody>
          <a:bodyPr/>
          <a:lstStyle/>
          <a:p>
            <a:r>
              <a:rPr kumimoji="1" lang="ja-JP" altLang="en-US" dirty="0"/>
              <a:t>健康づくりの取り組み流れ</a:t>
            </a:r>
          </a:p>
        </p:txBody>
      </p:sp>
      <p:graphicFrame>
        <p:nvGraphicFramePr>
          <p:cNvPr id="4" name="コンテンツ プレースホルダー 3">
            <a:extLst>
              <a:ext uri="{FF2B5EF4-FFF2-40B4-BE49-F238E27FC236}">
                <a16:creationId xmlns:a16="http://schemas.microsoft.com/office/drawing/2014/main" id="{9C132D4D-1565-E74B-FC76-165B09CB12BE}"/>
              </a:ext>
            </a:extLst>
          </p:cNvPr>
          <p:cNvGraphicFramePr>
            <a:graphicFrameLocks noGrp="1"/>
          </p:cNvGraphicFramePr>
          <p:nvPr>
            <p:ph idx="1"/>
          </p:nvPr>
        </p:nvGraphicFramePr>
        <p:xfrm>
          <a:off x="963582" y="755196"/>
          <a:ext cx="10771415" cy="5811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矢印: 下カーブ 4">
            <a:extLst>
              <a:ext uri="{FF2B5EF4-FFF2-40B4-BE49-F238E27FC236}">
                <a16:creationId xmlns:a16="http://schemas.microsoft.com/office/drawing/2014/main" id="{D6F69011-BB26-8E6A-B950-8C1BB75B32CC}"/>
              </a:ext>
            </a:extLst>
          </p:cNvPr>
          <p:cNvSpPr/>
          <p:nvPr/>
        </p:nvSpPr>
        <p:spPr>
          <a:xfrm flipV="1">
            <a:off x="6349290" y="5101735"/>
            <a:ext cx="4448411" cy="471074"/>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矢印: 下カーブ 5">
            <a:extLst>
              <a:ext uri="{FF2B5EF4-FFF2-40B4-BE49-F238E27FC236}">
                <a16:creationId xmlns:a16="http://schemas.microsoft.com/office/drawing/2014/main" id="{871A6CC4-47D8-3D2E-A91A-91019210704A}"/>
              </a:ext>
            </a:extLst>
          </p:cNvPr>
          <p:cNvSpPr/>
          <p:nvPr/>
        </p:nvSpPr>
        <p:spPr>
          <a:xfrm flipV="1">
            <a:off x="3215259" y="5101736"/>
            <a:ext cx="2627452" cy="471073"/>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正方形/長方形 6">
            <a:extLst>
              <a:ext uri="{FF2B5EF4-FFF2-40B4-BE49-F238E27FC236}">
                <a16:creationId xmlns:a16="http://schemas.microsoft.com/office/drawing/2014/main" id="{06CC3340-3D63-B10A-71EA-CB22C2A46553}"/>
              </a:ext>
            </a:extLst>
          </p:cNvPr>
          <p:cNvSpPr/>
          <p:nvPr/>
        </p:nvSpPr>
        <p:spPr>
          <a:xfrm>
            <a:off x="4183078" y="5840827"/>
            <a:ext cx="4797635" cy="47107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データは評価に活用</a:t>
            </a:r>
          </a:p>
        </p:txBody>
      </p:sp>
      <p:sp>
        <p:nvSpPr>
          <p:cNvPr id="8" name="矢印: U ターン 7">
            <a:extLst>
              <a:ext uri="{FF2B5EF4-FFF2-40B4-BE49-F238E27FC236}">
                <a16:creationId xmlns:a16="http://schemas.microsoft.com/office/drawing/2014/main" id="{687D522E-21F8-51EA-8BD3-10A652F3446D}"/>
              </a:ext>
            </a:extLst>
          </p:cNvPr>
          <p:cNvSpPr/>
          <p:nvPr/>
        </p:nvSpPr>
        <p:spPr>
          <a:xfrm rot="10800000" flipV="1">
            <a:off x="1472977" y="1483860"/>
            <a:ext cx="9501173" cy="681674"/>
          </a:xfrm>
          <a:prstGeom prst="uturnArrow">
            <a:avLst/>
          </a:prstGeom>
          <a:solidFill>
            <a:schemeClr val="accent1">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6720113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Times New Roman"/>
        <a:ea typeface="メイリオ"/>
        <a:cs typeface=""/>
      </a:majorFont>
      <a:minorFont>
        <a:latin typeface="Times New Roman"/>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530</TotalTime>
  <Words>1281</Words>
  <Application>Microsoft Office PowerPoint</Application>
  <PresentationFormat>ワイド画面</PresentationFormat>
  <Paragraphs>150</Paragraphs>
  <Slides>5</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游ゴシック</vt:lpstr>
      <vt:lpstr>Arial</vt:lpstr>
      <vt:lpstr>Times New Roman</vt:lpstr>
      <vt:lpstr>Office テーマ</vt:lpstr>
      <vt:lpstr>健康づくりの取り組み流れ</vt:lpstr>
      <vt:lpstr>健康課題と優先順位の決定。</vt:lpstr>
      <vt:lpstr>健康づくりの取り組み流れ</vt:lpstr>
      <vt:lpstr>健康づくり対策を実行するために</vt:lpstr>
      <vt:lpstr>健康づくりの取り組み流れ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幸子 西村</dc:creator>
  <cp:lastModifiedBy>幸子 西村</cp:lastModifiedBy>
  <cp:revision>10</cp:revision>
  <cp:lastPrinted>2026-04-11T11:35:30Z</cp:lastPrinted>
  <dcterms:created xsi:type="dcterms:W3CDTF">2026-04-11T07:58:47Z</dcterms:created>
  <dcterms:modified xsi:type="dcterms:W3CDTF">2026-06-07T23:51:59Z</dcterms:modified>
</cp:coreProperties>
</file>